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56" r:id="rId2"/>
    <p:sldId id="257" r:id="rId3"/>
    <p:sldId id="258" r:id="rId4"/>
    <p:sldId id="259" r:id="rId5"/>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408" autoAdjust="0"/>
  </p:normalViewPr>
  <p:slideViewPr>
    <p:cSldViewPr>
      <p:cViewPr varScale="1">
        <p:scale>
          <a:sx n="84" d="100"/>
          <a:sy n="84" d="100"/>
        </p:scale>
        <p:origin x="-72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de-DE" smtClean="0"/>
              <a:t>Diakonie Wissensportal - Anwendung Infomail</a:t>
            </a:r>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E6DF4F6-095C-4B08-BA4C-EFCF028F620A}" type="datetimeFigureOut">
              <a:rPr lang="de-DE" smtClean="0"/>
              <a:t>29.03.2016</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A49F301-85D2-4A54-9C41-ABC0EE685997}" type="slidenum">
              <a:rPr lang="de-DE" smtClean="0"/>
              <a:t>‹Nr.›</a:t>
            </a:fld>
            <a:endParaRPr lang="de-DE"/>
          </a:p>
        </p:txBody>
      </p:sp>
    </p:spTree>
    <p:extLst>
      <p:ext uri="{BB962C8B-B14F-4D97-AF65-F5344CB8AC3E}">
        <p14:creationId xmlns:p14="http://schemas.microsoft.com/office/powerpoint/2010/main" val="341072328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de-DE" smtClean="0"/>
              <a:t>Diakonie Wissensportal - Anwendung Infomail</a:t>
            </a:r>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A77C4A-E94A-4E17-BEA4-09866A755895}" type="datetimeFigureOut">
              <a:rPr lang="de-DE" smtClean="0"/>
              <a:t>29.03.2016</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D5226D-6AF1-4E9C-BE1D-B5133576DED0}" type="slidenum">
              <a:rPr lang="de-DE" smtClean="0"/>
              <a:t>‹Nr.›</a:t>
            </a:fld>
            <a:endParaRPr lang="de-DE"/>
          </a:p>
        </p:txBody>
      </p:sp>
    </p:spTree>
    <p:extLst>
      <p:ext uri="{BB962C8B-B14F-4D97-AF65-F5344CB8AC3E}">
        <p14:creationId xmlns:p14="http://schemas.microsoft.com/office/powerpoint/2010/main" val="1871261861"/>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Teambereiche</a:t>
            </a:r>
            <a:r>
              <a:rPr lang="de-DE" baseline="0" dirty="0" smtClean="0"/>
              <a:t> werden grundsätzlich mit einer Seite ausgeliefert, über die Rundschreiben (Newsletter) versendet werden können. In diesem Beispiel ist das eine Unterseite beim Reiter „Mehr“.</a:t>
            </a:r>
          </a:p>
          <a:p>
            <a:r>
              <a:rPr lang="de-DE" baseline="0" dirty="0" smtClean="0"/>
              <a:t>Die Anwendung ist eine Tabelle, in der die neuesten Einträge chronologisch sortiert aufgeführt werden. Durch Markieren können einzelne Einträge für den Versand als </a:t>
            </a:r>
            <a:r>
              <a:rPr lang="de-DE" baseline="0" dirty="0" err="1" smtClean="0"/>
              <a:t>Infomail</a:t>
            </a:r>
            <a:r>
              <a:rPr lang="de-DE" baseline="0" dirty="0" smtClean="0"/>
              <a:t> ausgewählt werden.</a:t>
            </a:r>
            <a:endParaRPr lang="de-DE" dirty="0"/>
          </a:p>
        </p:txBody>
      </p:sp>
      <p:sp>
        <p:nvSpPr>
          <p:cNvPr id="4" name="Foliennummernplatzhalter 3"/>
          <p:cNvSpPr>
            <a:spLocks noGrp="1"/>
          </p:cNvSpPr>
          <p:nvPr>
            <p:ph type="sldNum" sz="quarter" idx="10"/>
          </p:nvPr>
        </p:nvSpPr>
        <p:spPr/>
        <p:txBody>
          <a:bodyPr/>
          <a:lstStyle/>
          <a:p>
            <a:fld id="{0BD5226D-6AF1-4E9C-BE1D-B5133576DED0}" type="slidenum">
              <a:rPr lang="de-DE" smtClean="0"/>
              <a:t>1</a:t>
            </a:fld>
            <a:endParaRPr lang="de-DE"/>
          </a:p>
        </p:txBody>
      </p:sp>
      <p:sp>
        <p:nvSpPr>
          <p:cNvPr id="5" name="Kopfzeilenplatzhalter 4"/>
          <p:cNvSpPr>
            <a:spLocks noGrp="1"/>
          </p:cNvSpPr>
          <p:nvPr>
            <p:ph type="hdr" sz="quarter" idx="11"/>
          </p:nvPr>
        </p:nvSpPr>
        <p:spPr/>
        <p:txBody>
          <a:bodyPr/>
          <a:lstStyle/>
          <a:p>
            <a:r>
              <a:rPr lang="de-DE" smtClean="0"/>
              <a:t>Diakonie Wissensportal - Anwendung Infomail</a:t>
            </a:r>
            <a:endParaRPr lang="de-DE"/>
          </a:p>
        </p:txBody>
      </p:sp>
    </p:spTree>
    <p:extLst>
      <p:ext uri="{BB962C8B-B14F-4D97-AF65-F5344CB8AC3E}">
        <p14:creationId xmlns:p14="http://schemas.microsoft.com/office/powerpoint/2010/main" val="3758547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In einem ersten Schritt</a:t>
            </a:r>
            <a:r>
              <a:rPr lang="de-DE" baseline="0" dirty="0" smtClean="0"/>
              <a:t> werden die Empfänger ausgewählt: einzeln oder in Teams (Verteilerlisten) zusammengefasst.</a:t>
            </a:r>
          </a:p>
          <a:p>
            <a:r>
              <a:rPr lang="de-DE" baseline="0" dirty="0" smtClean="0"/>
              <a:t>Achtung: Empfänger können ausschließlich Mitglieder des Teambereichs sein, aus dem die Mail versendet wird!</a:t>
            </a:r>
          </a:p>
        </p:txBody>
      </p:sp>
      <p:sp>
        <p:nvSpPr>
          <p:cNvPr id="4" name="Foliennummernplatzhalter 3"/>
          <p:cNvSpPr>
            <a:spLocks noGrp="1"/>
          </p:cNvSpPr>
          <p:nvPr>
            <p:ph type="sldNum" sz="quarter" idx="10"/>
          </p:nvPr>
        </p:nvSpPr>
        <p:spPr/>
        <p:txBody>
          <a:bodyPr/>
          <a:lstStyle/>
          <a:p>
            <a:fld id="{0BD5226D-6AF1-4E9C-BE1D-B5133576DED0}" type="slidenum">
              <a:rPr lang="de-DE" smtClean="0"/>
              <a:t>2</a:t>
            </a:fld>
            <a:endParaRPr lang="de-DE"/>
          </a:p>
        </p:txBody>
      </p:sp>
      <p:sp>
        <p:nvSpPr>
          <p:cNvPr id="5" name="Kopfzeilenplatzhalter 4"/>
          <p:cNvSpPr>
            <a:spLocks noGrp="1"/>
          </p:cNvSpPr>
          <p:nvPr>
            <p:ph type="hdr" sz="quarter" idx="11"/>
          </p:nvPr>
        </p:nvSpPr>
        <p:spPr/>
        <p:txBody>
          <a:bodyPr/>
          <a:lstStyle/>
          <a:p>
            <a:r>
              <a:rPr lang="de-DE" smtClean="0"/>
              <a:t>Diakonie Wissensportal - Anwendung Infomail</a:t>
            </a:r>
            <a:endParaRPr lang="de-DE"/>
          </a:p>
        </p:txBody>
      </p:sp>
    </p:spTree>
    <p:extLst>
      <p:ext uri="{BB962C8B-B14F-4D97-AF65-F5344CB8AC3E}">
        <p14:creationId xmlns:p14="http://schemas.microsoft.com/office/powerpoint/2010/main" val="37585477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aseline="0" dirty="0" smtClean="0"/>
              <a:t>Nach der Auswahl der Empfänger wird die Auswahl der Einträge, eingebettet in einen Standardtext, als Mailentwurf angezeigt.</a:t>
            </a:r>
          </a:p>
          <a:p>
            <a:r>
              <a:rPr lang="de-DE" baseline="0" dirty="0" smtClean="0"/>
              <a:t>In diesem Schritt können Betreff und Mailinhalt beliebig verändert werden.</a:t>
            </a:r>
          </a:p>
        </p:txBody>
      </p:sp>
      <p:sp>
        <p:nvSpPr>
          <p:cNvPr id="4" name="Foliennummernplatzhalter 3"/>
          <p:cNvSpPr>
            <a:spLocks noGrp="1"/>
          </p:cNvSpPr>
          <p:nvPr>
            <p:ph type="sldNum" sz="quarter" idx="10"/>
          </p:nvPr>
        </p:nvSpPr>
        <p:spPr/>
        <p:txBody>
          <a:bodyPr/>
          <a:lstStyle/>
          <a:p>
            <a:fld id="{0BD5226D-6AF1-4E9C-BE1D-B5133576DED0}" type="slidenum">
              <a:rPr lang="de-DE" smtClean="0"/>
              <a:t>3</a:t>
            </a:fld>
            <a:endParaRPr lang="de-DE"/>
          </a:p>
        </p:txBody>
      </p:sp>
      <p:sp>
        <p:nvSpPr>
          <p:cNvPr id="5" name="Kopfzeilenplatzhalter 4"/>
          <p:cNvSpPr>
            <a:spLocks noGrp="1"/>
          </p:cNvSpPr>
          <p:nvPr>
            <p:ph type="hdr" sz="quarter" idx="11"/>
          </p:nvPr>
        </p:nvSpPr>
        <p:spPr/>
        <p:txBody>
          <a:bodyPr/>
          <a:lstStyle/>
          <a:p>
            <a:r>
              <a:rPr lang="de-DE" smtClean="0"/>
              <a:t>Diakonie Wissensportal - Anwendung Infomail</a:t>
            </a:r>
            <a:endParaRPr lang="de-DE"/>
          </a:p>
        </p:txBody>
      </p:sp>
    </p:spTree>
    <p:extLst>
      <p:ext uri="{BB962C8B-B14F-4D97-AF65-F5344CB8AC3E}">
        <p14:creationId xmlns:p14="http://schemas.microsoft.com/office/powerpoint/2010/main" val="37585477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aseline="0" dirty="0" smtClean="0"/>
              <a:t>Die Vorschau ermöglicht, sich die Mail vor dem Versenden anzusehen und die Links zu überprüfen. </a:t>
            </a:r>
          </a:p>
          <a:p>
            <a:r>
              <a:rPr lang="de-DE" baseline="0" dirty="0" smtClean="0"/>
              <a:t>Sind Änderungen notwendig, kann in den Redaktionsmodus zurück gewechselt werden.</a:t>
            </a:r>
          </a:p>
          <a:p>
            <a:r>
              <a:rPr lang="de-DE" baseline="0" dirty="0" smtClean="0"/>
              <a:t>Mit dem Versenden werden die Links auf die ausgewählten Einträge versendet. Sie können nur geöffnet werden, wenn die Berechtigung zum Lesen vorliegt, d.h. der Empfänger muss sich anmelden, um mehr als den Inhalt der Mail lesen zu können.</a:t>
            </a:r>
          </a:p>
        </p:txBody>
      </p:sp>
      <p:sp>
        <p:nvSpPr>
          <p:cNvPr id="4" name="Foliennummernplatzhalter 3"/>
          <p:cNvSpPr>
            <a:spLocks noGrp="1"/>
          </p:cNvSpPr>
          <p:nvPr>
            <p:ph type="sldNum" sz="quarter" idx="10"/>
          </p:nvPr>
        </p:nvSpPr>
        <p:spPr/>
        <p:txBody>
          <a:bodyPr/>
          <a:lstStyle/>
          <a:p>
            <a:fld id="{0BD5226D-6AF1-4E9C-BE1D-B5133576DED0}" type="slidenum">
              <a:rPr lang="de-DE" smtClean="0"/>
              <a:t>4</a:t>
            </a:fld>
            <a:endParaRPr lang="de-DE"/>
          </a:p>
        </p:txBody>
      </p:sp>
      <p:sp>
        <p:nvSpPr>
          <p:cNvPr id="5" name="Kopfzeilenplatzhalter 4"/>
          <p:cNvSpPr>
            <a:spLocks noGrp="1"/>
          </p:cNvSpPr>
          <p:nvPr>
            <p:ph type="hdr" sz="quarter" idx="11"/>
          </p:nvPr>
        </p:nvSpPr>
        <p:spPr/>
        <p:txBody>
          <a:bodyPr/>
          <a:lstStyle/>
          <a:p>
            <a:r>
              <a:rPr lang="de-DE" smtClean="0"/>
              <a:t>Diakonie Wissensportal - Anwendung Infomail</a:t>
            </a:r>
            <a:endParaRPr lang="de-DE"/>
          </a:p>
        </p:txBody>
      </p:sp>
    </p:spTree>
    <p:extLst>
      <p:ext uri="{BB962C8B-B14F-4D97-AF65-F5344CB8AC3E}">
        <p14:creationId xmlns:p14="http://schemas.microsoft.com/office/powerpoint/2010/main" val="3758547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ECF4D60E-9B1C-426D-AD13-53582EF31E4E}" type="datetime1">
              <a:rPr lang="de-DE" smtClean="0"/>
              <a:t>29.03.2016</a:t>
            </a:fld>
            <a:endParaRPr lang="de-DE"/>
          </a:p>
        </p:txBody>
      </p:sp>
      <p:sp>
        <p:nvSpPr>
          <p:cNvPr id="5" name="Fußzeilenplatzhalter 4"/>
          <p:cNvSpPr>
            <a:spLocks noGrp="1"/>
          </p:cNvSpPr>
          <p:nvPr>
            <p:ph type="ftr" sz="quarter" idx="11"/>
          </p:nvPr>
        </p:nvSpPr>
        <p:spPr/>
        <p:txBody>
          <a:bodyPr/>
          <a:lstStyle/>
          <a:p>
            <a:r>
              <a:rPr lang="de-DE" smtClean="0"/>
              <a:t>Diakonie Wissensportal: Teambereiche &gt; Anwendung "Infomail"</a:t>
            </a:r>
            <a:endParaRPr lang="de-DE"/>
          </a:p>
        </p:txBody>
      </p:sp>
      <p:sp>
        <p:nvSpPr>
          <p:cNvPr id="6" name="Foliennummernplatzhalter 5"/>
          <p:cNvSpPr>
            <a:spLocks noGrp="1"/>
          </p:cNvSpPr>
          <p:nvPr>
            <p:ph type="sldNum" sz="quarter" idx="12"/>
          </p:nvPr>
        </p:nvSpPr>
        <p:spPr/>
        <p:txBody>
          <a:bodyPr/>
          <a:lstStyle/>
          <a:p>
            <a:fld id="{B0AF0AAA-58E5-4334-AE40-A33D3C4451D3}" type="slidenum">
              <a:rPr lang="de-DE" smtClean="0"/>
              <a:t>‹Nr.›</a:t>
            </a:fld>
            <a:endParaRPr lang="de-DE"/>
          </a:p>
        </p:txBody>
      </p:sp>
    </p:spTree>
    <p:extLst>
      <p:ext uri="{BB962C8B-B14F-4D97-AF65-F5344CB8AC3E}">
        <p14:creationId xmlns:p14="http://schemas.microsoft.com/office/powerpoint/2010/main" val="1103947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9971996-842E-447C-ADDA-0E81EA376A11}" type="datetime1">
              <a:rPr lang="de-DE" smtClean="0"/>
              <a:t>29.03.2016</a:t>
            </a:fld>
            <a:endParaRPr lang="de-DE"/>
          </a:p>
        </p:txBody>
      </p:sp>
      <p:sp>
        <p:nvSpPr>
          <p:cNvPr id="5" name="Fußzeilenplatzhalter 4"/>
          <p:cNvSpPr>
            <a:spLocks noGrp="1"/>
          </p:cNvSpPr>
          <p:nvPr>
            <p:ph type="ftr" sz="quarter" idx="11"/>
          </p:nvPr>
        </p:nvSpPr>
        <p:spPr/>
        <p:txBody>
          <a:bodyPr/>
          <a:lstStyle/>
          <a:p>
            <a:r>
              <a:rPr lang="de-DE" smtClean="0"/>
              <a:t>Diakonie Wissensportal: Teambereiche &gt; Anwendung "Infomail"</a:t>
            </a:r>
            <a:endParaRPr lang="de-DE"/>
          </a:p>
        </p:txBody>
      </p:sp>
      <p:sp>
        <p:nvSpPr>
          <p:cNvPr id="6" name="Foliennummernplatzhalter 5"/>
          <p:cNvSpPr>
            <a:spLocks noGrp="1"/>
          </p:cNvSpPr>
          <p:nvPr>
            <p:ph type="sldNum" sz="quarter" idx="12"/>
          </p:nvPr>
        </p:nvSpPr>
        <p:spPr/>
        <p:txBody>
          <a:bodyPr/>
          <a:lstStyle/>
          <a:p>
            <a:fld id="{B0AF0AAA-58E5-4334-AE40-A33D3C4451D3}" type="slidenum">
              <a:rPr lang="de-DE" smtClean="0"/>
              <a:t>‹Nr.›</a:t>
            </a:fld>
            <a:endParaRPr lang="de-DE"/>
          </a:p>
        </p:txBody>
      </p:sp>
    </p:spTree>
    <p:extLst>
      <p:ext uri="{BB962C8B-B14F-4D97-AF65-F5344CB8AC3E}">
        <p14:creationId xmlns:p14="http://schemas.microsoft.com/office/powerpoint/2010/main" val="118280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6CB6767-AEF2-42BB-BC15-726494B9C56B}" type="datetime1">
              <a:rPr lang="de-DE" smtClean="0"/>
              <a:t>29.03.2016</a:t>
            </a:fld>
            <a:endParaRPr lang="de-DE"/>
          </a:p>
        </p:txBody>
      </p:sp>
      <p:sp>
        <p:nvSpPr>
          <p:cNvPr id="5" name="Fußzeilenplatzhalter 4"/>
          <p:cNvSpPr>
            <a:spLocks noGrp="1"/>
          </p:cNvSpPr>
          <p:nvPr>
            <p:ph type="ftr" sz="quarter" idx="11"/>
          </p:nvPr>
        </p:nvSpPr>
        <p:spPr/>
        <p:txBody>
          <a:bodyPr/>
          <a:lstStyle/>
          <a:p>
            <a:r>
              <a:rPr lang="de-DE" smtClean="0"/>
              <a:t>Diakonie Wissensportal: Teambereiche &gt; Anwendung "Infomail"</a:t>
            </a:r>
            <a:endParaRPr lang="de-DE"/>
          </a:p>
        </p:txBody>
      </p:sp>
      <p:sp>
        <p:nvSpPr>
          <p:cNvPr id="6" name="Foliennummernplatzhalter 5"/>
          <p:cNvSpPr>
            <a:spLocks noGrp="1"/>
          </p:cNvSpPr>
          <p:nvPr>
            <p:ph type="sldNum" sz="quarter" idx="12"/>
          </p:nvPr>
        </p:nvSpPr>
        <p:spPr/>
        <p:txBody>
          <a:bodyPr/>
          <a:lstStyle/>
          <a:p>
            <a:fld id="{B0AF0AAA-58E5-4334-AE40-A33D3C4451D3}" type="slidenum">
              <a:rPr lang="de-DE" smtClean="0"/>
              <a:t>‹Nr.›</a:t>
            </a:fld>
            <a:endParaRPr lang="de-DE"/>
          </a:p>
        </p:txBody>
      </p:sp>
    </p:spTree>
    <p:extLst>
      <p:ext uri="{BB962C8B-B14F-4D97-AF65-F5344CB8AC3E}">
        <p14:creationId xmlns:p14="http://schemas.microsoft.com/office/powerpoint/2010/main" val="495725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8F55CD8-4ECD-45EA-B909-C86F0B70DA2E}" type="datetime1">
              <a:rPr lang="de-DE" smtClean="0"/>
              <a:t>29.03.2016</a:t>
            </a:fld>
            <a:endParaRPr lang="de-DE"/>
          </a:p>
        </p:txBody>
      </p:sp>
      <p:sp>
        <p:nvSpPr>
          <p:cNvPr id="5" name="Fußzeilenplatzhalter 4"/>
          <p:cNvSpPr>
            <a:spLocks noGrp="1"/>
          </p:cNvSpPr>
          <p:nvPr>
            <p:ph type="ftr" sz="quarter" idx="11"/>
          </p:nvPr>
        </p:nvSpPr>
        <p:spPr/>
        <p:txBody>
          <a:bodyPr/>
          <a:lstStyle/>
          <a:p>
            <a:r>
              <a:rPr lang="de-DE" smtClean="0"/>
              <a:t>Diakonie Wissensportal: Teambereiche &gt; Anwendung "Infomail"</a:t>
            </a:r>
            <a:endParaRPr lang="de-DE"/>
          </a:p>
        </p:txBody>
      </p:sp>
      <p:sp>
        <p:nvSpPr>
          <p:cNvPr id="6" name="Foliennummernplatzhalter 5"/>
          <p:cNvSpPr>
            <a:spLocks noGrp="1"/>
          </p:cNvSpPr>
          <p:nvPr>
            <p:ph type="sldNum" sz="quarter" idx="12"/>
          </p:nvPr>
        </p:nvSpPr>
        <p:spPr/>
        <p:txBody>
          <a:bodyPr/>
          <a:lstStyle/>
          <a:p>
            <a:fld id="{B0AF0AAA-58E5-4334-AE40-A33D3C4451D3}" type="slidenum">
              <a:rPr lang="de-DE" smtClean="0"/>
              <a:t>‹Nr.›</a:t>
            </a:fld>
            <a:endParaRPr lang="de-DE"/>
          </a:p>
        </p:txBody>
      </p:sp>
    </p:spTree>
    <p:extLst>
      <p:ext uri="{BB962C8B-B14F-4D97-AF65-F5344CB8AC3E}">
        <p14:creationId xmlns:p14="http://schemas.microsoft.com/office/powerpoint/2010/main" val="3065216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1AAAE79F-A148-42D0-9BEA-A058BE4DDB9B}" type="datetime1">
              <a:rPr lang="de-DE" smtClean="0"/>
              <a:t>29.03.2016</a:t>
            </a:fld>
            <a:endParaRPr lang="de-DE"/>
          </a:p>
        </p:txBody>
      </p:sp>
      <p:sp>
        <p:nvSpPr>
          <p:cNvPr id="5" name="Fußzeilenplatzhalter 4"/>
          <p:cNvSpPr>
            <a:spLocks noGrp="1"/>
          </p:cNvSpPr>
          <p:nvPr>
            <p:ph type="ftr" sz="quarter" idx="11"/>
          </p:nvPr>
        </p:nvSpPr>
        <p:spPr/>
        <p:txBody>
          <a:bodyPr/>
          <a:lstStyle/>
          <a:p>
            <a:r>
              <a:rPr lang="de-DE" smtClean="0"/>
              <a:t>Diakonie Wissensportal: Teambereiche &gt; Anwendung "Infomail"</a:t>
            </a:r>
            <a:endParaRPr lang="de-DE"/>
          </a:p>
        </p:txBody>
      </p:sp>
      <p:sp>
        <p:nvSpPr>
          <p:cNvPr id="6" name="Foliennummernplatzhalter 5"/>
          <p:cNvSpPr>
            <a:spLocks noGrp="1"/>
          </p:cNvSpPr>
          <p:nvPr>
            <p:ph type="sldNum" sz="quarter" idx="12"/>
          </p:nvPr>
        </p:nvSpPr>
        <p:spPr/>
        <p:txBody>
          <a:bodyPr/>
          <a:lstStyle/>
          <a:p>
            <a:fld id="{B0AF0AAA-58E5-4334-AE40-A33D3C4451D3}" type="slidenum">
              <a:rPr lang="de-DE" smtClean="0"/>
              <a:t>‹Nr.›</a:t>
            </a:fld>
            <a:endParaRPr lang="de-DE"/>
          </a:p>
        </p:txBody>
      </p:sp>
    </p:spTree>
    <p:extLst>
      <p:ext uri="{BB962C8B-B14F-4D97-AF65-F5344CB8AC3E}">
        <p14:creationId xmlns:p14="http://schemas.microsoft.com/office/powerpoint/2010/main" val="4225560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031EDA56-C3D6-427B-9F94-7DDDEA5DA29F}" type="datetime1">
              <a:rPr lang="de-DE" smtClean="0"/>
              <a:t>29.03.2016</a:t>
            </a:fld>
            <a:endParaRPr lang="de-DE"/>
          </a:p>
        </p:txBody>
      </p:sp>
      <p:sp>
        <p:nvSpPr>
          <p:cNvPr id="6" name="Fußzeilenplatzhalter 5"/>
          <p:cNvSpPr>
            <a:spLocks noGrp="1"/>
          </p:cNvSpPr>
          <p:nvPr>
            <p:ph type="ftr" sz="quarter" idx="11"/>
          </p:nvPr>
        </p:nvSpPr>
        <p:spPr/>
        <p:txBody>
          <a:bodyPr/>
          <a:lstStyle/>
          <a:p>
            <a:r>
              <a:rPr lang="de-DE" smtClean="0"/>
              <a:t>Diakonie Wissensportal: Teambereiche &gt; Anwendung "Infomail"</a:t>
            </a:r>
            <a:endParaRPr lang="de-DE"/>
          </a:p>
        </p:txBody>
      </p:sp>
      <p:sp>
        <p:nvSpPr>
          <p:cNvPr id="7" name="Foliennummernplatzhalter 6"/>
          <p:cNvSpPr>
            <a:spLocks noGrp="1"/>
          </p:cNvSpPr>
          <p:nvPr>
            <p:ph type="sldNum" sz="quarter" idx="12"/>
          </p:nvPr>
        </p:nvSpPr>
        <p:spPr/>
        <p:txBody>
          <a:bodyPr/>
          <a:lstStyle/>
          <a:p>
            <a:fld id="{B0AF0AAA-58E5-4334-AE40-A33D3C4451D3}" type="slidenum">
              <a:rPr lang="de-DE" smtClean="0"/>
              <a:t>‹Nr.›</a:t>
            </a:fld>
            <a:endParaRPr lang="de-DE"/>
          </a:p>
        </p:txBody>
      </p:sp>
    </p:spTree>
    <p:extLst>
      <p:ext uri="{BB962C8B-B14F-4D97-AF65-F5344CB8AC3E}">
        <p14:creationId xmlns:p14="http://schemas.microsoft.com/office/powerpoint/2010/main" val="1709280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3BE12528-4DA1-4760-83AE-0BDC2E5EB04A}" type="datetime1">
              <a:rPr lang="de-DE" smtClean="0"/>
              <a:t>29.03.2016</a:t>
            </a:fld>
            <a:endParaRPr lang="de-DE"/>
          </a:p>
        </p:txBody>
      </p:sp>
      <p:sp>
        <p:nvSpPr>
          <p:cNvPr id="8" name="Fußzeilenplatzhalter 7"/>
          <p:cNvSpPr>
            <a:spLocks noGrp="1"/>
          </p:cNvSpPr>
          <p:nvPr>
            <p:ph type="ftr" sz="quarter" idx="11"/>
          </p:nvPr>
        </p:nvSpPr>
        <p:spPr/>
        <p:txBody>
          <a:bodyPr/>
          <a:lstStyle/>
          <a:p>
            <a:r>
              <a:rPr lang="de-DE" smtClean="0"/>
              <a:t>Diakonie Wissensportal: Teambereiche &gt; Anwendung "Infomail"</a:t>
            </a:r>
            <a:endParaRPr lang="de-DE"/>
          </a:p>
        </p:txBody>
      </p:sp>
      <p:sp>
        <p:nvSpPr>
          <p:cNvPr id="9" name="Foliennummernplatzhalter 8"/>
          <p:cNvSpPr>
            <a:spLocks noGrp="1"/>
          </p:cNvSpPr>
          <p:nvPr>
            <p:ph type="sldNum" sz="quarter" idx="12"/>
          </p:nvPr>
        </p:nvSpPr>
        <p:spPr/>
        <p:txBody>
          <a:bodyPr/>
          <a:lstStyle/>
          <a:p>
            <a:fld id="{B0AF0AAA-58E5-4334-AE40-A33D3C4451D3}" type="slidenum">
              <a:rPr lang="de-DE" smtClean="0"/>
              <a:t>‹Nr.›</a:t>
            </a:fld>
            <a:endParaRPr lang="de-DE"/>
          </a:p>
        </p:txBody>
      </p:sp>
    </p:spTree>
    <p:extLst>
      <p:ext uri="{BB962C8B-B14F-4D97-AF65-F5344CB8AC3E}">
        <p14:creationId xmlns:p14="http://schemas.microsoft.com/office/powerpoint/2010/main" val="3102241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78DFF6A8-AC0F-46CB-9E28-58D916D17AE4}" type="datetime1">
              <a:rPr lang="de-DE" smtClean="0"/>
              <a:t>29.03.2016</a:t>
            </a:fld>
            <a:endParaRPr lang="de-DE"/>
          </a:p>
        </p:txBody>
      </p:sp>
      <p:sp>
        <p:nvSpPr>
          <p:cNvPr id="4" name="Fußzeilenplatzhalter 3"/>
          <p:cNvSpPr>
            <a:spLocks noGrp="1"/>
          </p:cNvSpPr>
          <p:nvPr>
            <p:ph type="ftr" sz="quarter" idx="11"/>
          </p:nvPr>
        </p:nvSpPr>
        <p:spPr/>
        <p:txBody>
          <a:bodyPr/>
          <a:lstStyle/>
          <a:p>
            <a:r>
              <a:rPr lang="de-DE" smtClean="0"/>
              <a:t>Diakonie Wissensportal: Teambereiche &gt; Anwendung "Infomail"</a:t>
            </a:r>
            <a:endParaRPr lang="de-DE"/>
          </a:p>
        </p:txBody>
      </p:sp>
      <p:sp>
        <p:nvSpPr>
          <p:cNvPr id="5" name="Foliennummernplatzhalter 4"/>
          <p:cNvSpPr>
            <a:spLocks noGrp="1"/>
          </p:cNvSpPr>
          <p:nvPr>
            <p:ph type="sldNum" sz="quarter" idx="12"/>
          </p:nvPr>
        </p:nvSpPr>
        <p:spPr/>
        <p:txBody>
          <a:bodyPr/>
          <a:lstStyle/>
          <a:p>
            <a:fld id="{B0AF0AAA-58E5-4334-AE40-A33D3C4451D3}" type="slidenum">
              <a:rPr lang="de-DE" smtClean="0"/>
              <a:t>‹Nr.›</a:t>
            </a:fld>
            <a:endParaRPr lang="de-DE"/>
          </a:p>
        </p:txBody>
      </p:sp>
    </p:spTree>
    <p:extLst>
      <p:ext uri="{BB962C8B-B14F-4D97-AF65-F5344CB8AC3E}">
        <p14:creationId xmlns:p14="http://schemas.microsoft.com/office/powerpoint/2010/main" val="965427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3D1A8C8-76C6-4F4A-A98D-9070641F20AC}" type="datetime1">
              <a:rPr lang="de-DE" smtClean="0"/>
              <a:t>29.03.2016</a:t>
            </a:fld>
            <a:endParaRPr lang="de-DE"/>
          </a:p>
        </p:txBody>
      </p:sp>
      <p:sp>
        <p:nvSpPr>
          <p:cNvPr id="3" name="Fußzeilenplatzhalter 2"/>
          <p:cNvSpPr>
            <a:spLocks noGrp="1"/>
          </p:cNvSpPr>
          <p:nvPr>
            <p:ph type="ftr" sz="quarter" idx="11"/>
          </p:nvPr>
        </p:nvSpPr>
        <p:spPr/>
        <p:txBody>
          <a:bodyPr/>
          <a:lstStyle/>
          <a:p>
            <a:r>
              <a:rPr lang="de-DE" smtClean="0"/>
              <a:t>Diakonie Wissensportal: Teambereiche &gt; Anwendung "Infomail"</a:t>
            </a:r>
            <a:endParaRPr lang="de-DE"/>
          </a:p>
        </p:txBody>
      </p:sp>
      <p:sp>
        <p:nvSpPr>
          <p:cNvPr id="4" name="Foliennummernplatzhalter 3"/>
          <p:cNvSpPr>
            <a:spLocks noGrp="1"/>
          </p:cNvSpPr>
          <p:nvPr>
            <p:ph type="sldNum" sz="quarter" idx="12"/>
          </p:nvPr>
        </p:nvSpPr>
        <p:spPr/>
        <p:txBody>
          <a:bodyPr/>
          <a:lstStyle/>
          <a:p>
            <a:fld id="{B0AF0AAA-58E5-4334-AE40-A33D3C4451D3}" type="slidenum">
              <a:rPr lang="de-DE" smtClean="0"/>
              <a:t>‹Nr.›</a:t>
            </a:fld>
            <a:endParaRPr lang="de-DE"/>
          </a:p>
        </p:txBody>
      </p:sp>
    </p:spTree>
    <p:extLst>
      <p:ext uri="{BB962C8B-B14F-4D97-AF65-F5344CB8AC3E}">
        <p14:creationId xmlns:p14="http://schemas.microsoft.com/office/powerpoint/2010/main" val="1684510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F0AE54BE-1CDD-4E73-9982-348D89827EA0}" type="datetime1">
              <a:rPr lang="de-DE" smtClean="0"/>
              <a:t>29.03.2016</a:t>
            </a:fld>
            <a:endParaRPr lang="de-DE"/>
          </a:p>
        </p:txBody>
      </p:sp>
      <p:sp>
        <p:nvSpPr>
          <p:cNvPr id="6" name="Fußzeilenplatzhalter 5"/>
          <p:cNvSpPr>
            <a:spLocks noGrp="1"/>
          </p:cNvSpPr>
          <p:nvPr>
            <p:ph type="ftr" sz="quarter" idx="11"/>
          </p:nvPr>
        </p:nvSpPr>
        <p:spPr/>
        <p:txBody>
          <a:bodyPr/>
          <a:lstStyle/>
          <a:p>
            <a:r>
              <a:rPr lang="de-DE" smtClean="0"/>
              <a:t>Diakonie Wissensportal: Teambereiche &gt; Anwendung "Infomail"</a:t>
            </a:r>
            <a:endParaRPr lang="de-DE"/>
          </a:p>
        </p:txBody>
      </p:sp>
      <p:sp>
        <p:nvSpPr>
          <p:cNvPr id="7" name="Foliennummernplatzhalter 6"/>
          <p:cNvSpPr>
            <a:spLocks noGrp="1"/>
          </p:cNvSpPr>
          <p:nvPr>
            <p:ph type="sldNum" sz="quarter" idx="12"/>
          </p:nvPr>
        </p:nvSpPr>
        <p:spPr/>
        <p:txBody>
          <a:bodyPr/>
          <a:lstStyle/>
          <a:p>
            <a:fld id="{B0AF0AAA-58E5-4334-AE40-A33D3C4451D3}" type="slidenum">
              <a:rPr lang="de-DE" smtClean="0"/>
              <a:t>‹Nr.›</a:t>
            </a:fld>
            <a:endParaRPr lang="de-DE"/>
          </a:p>
        </p:txBody>
      </p:sp>
    </p:spTree>
    <p:extLst>
      <p:ext uri="{BB962C8B-B14F-4D97-AF65-F5344CB8AC3E}">
        <p14:creationId xmlns:p14="http://schemas.microsoft.com/office/powerpoint/2010/main" val="693797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CD2B46C0-CE94-4CB2-BF38-D3079B3A3B5F}" type="datetime1">
              <a:rPr lang="de-DE" smtClean="0"/>
              <a:t>29.03.2016</a:t>
            </a:fld>
            <a:endParaRPr lang="de-DE"/>
          </a:p>
        </p:txBody>
      </p:sp>
      <p:sp>
        <p:nvSpPr>
          <p:cNvPr id="6" name="Fußzeilenplatzhalter 5"/>
          <p:cNvSpPr>
            <a:spLocks noGrp="1"/>
          </p:cNvSpPr>
          <p:nvPr>
            <p:ph type="ftr" sz="quarter" idx="11"/>
          </p:nvPr>
        </p:nvSpPr>
        <p:spPr/>
        <p:txBody>
          <a:bodyPr/>
          <a:lstStyle/>
          <a:p>
            <a:r>
              <a:rPr lang="de-DE" smtClean="0"/>
              <a:t>Diakonie Wissensportal: Teambereiche &gt; Anwendung "Infomail"</a:t>
            </a:r>
            <a:endParaRPr lang="de-DE"/>
          </a:p>
        </p:txBody>
      </p:sp>
      <p:sp>
        <p:nvSpPr>
          <p:cNvPr id="7" name="Foliennummernplatzhalter 6"/>
          <p:cNvSpPr>
            <a:spLocks noGrp="1"/>
          </p:cNvSpPr>
          <p:nvPr>
            <p:ph type="sldNum" sz="quarter" idx="12"/>
          </p:nvPr>
        </p:nvSpPr>
        <p:spPr/>
        <p:txBody>
          <a:bodyPr/>
          <a:lstStyle/>
          <a:p>
            <a:fld id="{B0AF0AAA-58E5-4334-AE40-A33D3C4451D3}" type="slidenum">
              <a:rPr lang="de-DE" smtClean="0"/>
              <a:t>‹Nr.›</a:t>
            </a:fld>
            <a:endParaRPr lang="de-DE"/>
          </a:p>
        </p:txBody>
      </p:sp>
    </p:spTree>
    <p:extLst>
      <p:ext uri="{BB962C8B-B14F-4D97-AF65-F5344CB8AC3E}">
        <p14:creationId xmlns:p14="http://schemas.microsoft.com/office/powerpoint/2010/main" val="3571126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D177C2-4ABA-40C6-B46B-72C7928C1594}" type="datetime1">
              <a:rPr lang="de-DE" smtClean="0"/>
              <a:t>29.03.2016</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smtClean="0"/>
              <a:t>Diakonie Wissensportal: Teambereiche &gt; Anwendung "Infomail"</a:t>
            </a: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AF0AAA-58E5-4334-AE40-A33D3C4451D3}" type="slidenum">
              <a:rPr lang="de-DE" smtClean="0"/>
              <a:t>‹Nr.›</a:t>
            </a:fld>
            <a:endParaRPr lang="de-DE"/>
          </a:p>
        </p:txBody>
      </p:sp>
    </p:spTree>
    <p:extLst>
      <p:ext uri="{BB962C8B-B14F-4D97-AF65-F5344CB8AC3E}">
        <p14:creationId xmlns:p14="http://schemas.microsoft.com/office/powerpoint/2010/main" val="33970801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1"/>
          </p:nvPr>
        </p:nvSpPr>
        <p:spPr>
          <a:xfrm>
            <a:off x="251520" y="6356350"/>
            <a:ext cx="5768280" cy="365125"/>
          </a:xfrm>
        </p:spPr>
        <p:txBody>
          <a:bodyPr/>
          <a:lstStyle/>
          <a:p>
            <a:r>
              <a:rPr lang="de-DE" dirty="0" smtClean="0"/>
              <a:t>Diakonie Wissensportal: Teambereiche &gt; Anwendung "</a:t>
            </a:r>
            <a:r>
              <a:rPr lang="de-DE" dirty="0" err="1" smtClean="0"/>
              <a:t>Infomail</a:t>
            </a:r>
            <a:r>
              <a:rPr lang="de-DE" dirty="0" smtClean="0"/>
              <a:t>"</a:t>
            </a:r>
            <a:endParaRPr lang="de-DE" dirty="0"/>
          </a:p>
        </p:txBody>
      </p:sp>
      <p:sp>
        <p:nvSpPr>
          <p:cNvPr id="5" name="Foliennummernplatzhalter 4"/>
          <p:cNvSpPr>
            <a:spLocks noGrp="1"/>
          </p:cNvSpPr>
          <p:nvPr>
            <p:ph type="sldNum" sz="quarter" idx="12"/>
          </p:nvPr>
        </p:nvSpPr>
        <p:spPr/>
        <p:txBody>
          <a:bodyPr/>
          <a:lstStyle/>
          <a:p>
            <a:fld id="{B0AF0AAA-58E5-4334-AE40-A33D3C4451D3}" type="slidenum">
              <a:rPr lang="de-DE" smtClean="0"/>
              <a:t>1</a:t>
            </a:fld>
            <a:endParaRPr lang="de-DE"/>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1052736"/>
            <a:ext cx="8217766" cy="32403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26383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1"/>
          </p:nvPr>
        </p:nvSpPr>
        <p:spPr>
          <a:xfrm>
            <a:off x="395536" y="6356350"/>
            <a:ext cx="5624264" cy="365125"/>
          </a:xfrm>
        </p:spPr>
        <p:txBody>
          <a:bodyPr/>
          <a:lstStyle/>
          <a:p>
            <a:r>
              <a:rPr lang="de-DE" dirty="0" smtClean="0"/>
              <a:t>Diakonie Wissensportal: Teambereiche &gt; Anwendung "</a:t>
            </a:r>
            <a:r>
              <a:rPr lang="de-DE" dirty="0" err="1" smtClean="0"/>
              <a:t>Infomail</a:t>
            </a:r>
            <a:r>
              <a:rPr lang="de-DE" dirty="0" smtClean="0"/>
              <a:t>"</a:t>
            </a:r>
            <a:endParaRPr lang="de-DE" dirty="0"/>
          </a:p>
        </p:txBody>
      </p:sp>
      <p:sp>
        <p:nvSpPr>
          <p:cNvPr id="5" name="Foliennummernplatzhalter 4"/>
          <p:cNvSpPr>
            <a:spLocks noGrp="1"/>
          </p:cNvSpPr>
          <p:nvPr>
            <p:ph type="sldNum" sz="quarter" idx="12"/>
          </p:nvPr>
        </p:nvSpPr>
        <p:spPr/>
        <p:txBody>
          <a:bodyPr/>
          <a:lstStyle/>
          <a:p>
            <a:fld id="{B0AF0AAA-58E5-4334-AE40-A33D3C4451D3}" type="slidenum">
              <a:rPr lang="de-DE" smtClean="0"/>
              <a:t>2</a:t>
            </a:fld>
            <a:endParaRPr lang="de-DE"/>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57413" y="1357313"/>
            <a:ext cx="4829175" cy="4143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88773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1"/>
          </p:nvPr>
        </p:nvSpPr>
        <p:spPr>
          <a:xfrm>
            <a:off x="395536" y="6356350"/>
            <a:ext cx="5624264" cy="365125"/>
          </a:xfrm>
        </p:spPr>
        <p:txBody>
          <a:bodyPr/>
          <a:lstStyle/>
          <a:p>
            <a:r>
              <a:rPr lang="de-DE" dirty="0" smtClean="0"/>
              <a:t>Diakonie Wissensportal: Teambereiche &gt; Anwendung "</a:t>
            </a:r>
            <a:r>
              <a:rPr lang="de-DE" dirty="0" err="1" smtClean="0"/>
              <a:t>Infomail</a:t>
            </a:r>
            <a:r>
              <a:rPr lang="de-DE" dirty="0" smtClean="0"/>
              <a:t>"</a:t>
            </a:r>
            <a:endParaRPr lang="de-DE" dirty="0"/>
          </a:p>
        </p:txBody>
      </p:sp>
      <p:sp>
        <p:nvSpPr>
          <p:cNvPr id="5" name="Foliennummernplatzhalter 4"/>
          <p:cNvSpPr>
            <a:spLocks noGrp="1"/>
          </p:cNvSpPr>
          <p:nvPr>
            <p:ph type="sldNum" sz="quarter" idx="12"/>
          </p:nvPr>
        </p:nvSpPr>
        <p:spPr/>
        <p:txBody>
          <a:bodyPr/>
          <a:lstStyle/>
          <a:p>
            <a:fld id="{B0AF0AAA-58E5-4334-AE40-A33D3C4451D3}" type="slidenum">
              <a:rPr lang="de-DE" smtClean="0"/>
              <a:t>3</a:t>
            </a:fld>
            <a:endParaRPr lang="de-DE"/>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640" y="692696"/>
            <a:ext cx="5256584" cy="54485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72240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1"/>
          </p:nvPr>
        </p:nvSpPr>
        <p:spPr>
          <a:xfrm>
            <a:off x="611560" y="6356350"/>
            <a:ext cx="6984776" cy="365125"/>
          </a:xfrm>
        </p:spPr>
        <p:txBody>
          <a:bodyPr/>
          <a:lstStyle/>
          <a:p>
            <a:r>
              <a:rPr lang="de-DE" smtClean="0"/>
              <a:t>Diakonie Wissensportal: Teambereiche &gt; Anwendung "Infomail"</a:t>
            </a:r>
            <a:endParaRPr lang="de-DE"/>
          </a:p>
        </p:txBody>
      </p:sp>
      <p:sp>
        <p:nvSpPr>
          <p:cNvPr id="5" name="Foliennummernplatzhalter 4"/>
          <p:cNvSpPr>
            <a:spLocks noGrp="1"/>
          </p:cNvSpPr>
          <p:nvPr>
            <p:ph type="sldNum" sz="quarter" idx="12"/>
          </p:nvPr>
        </p:nvSpPr>
        <p:spPr/>
        <p:txBody>
          <a:bodyPr/>
          <a:lstStyle/>
          <a:p>
            <a:fld id="{B0AF0AAA-58E5-4334-AE40-A33D3C4451D3}" type="slidenum">
              <a:rPr lang="de-DE" smtClean="0"/>
              <a:t>4</a:t>
            </a:fld>
            <a:endParaRPr lang="de-DE"/>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7704" y="764704"/>
            <a:ext cx="5271691" cy="46134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19623864"/>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262</Words>
  <Application>Microsoft Office PowerPoint</Application>
  <PresentationFormat>Bildschirmpräsentation (4:3)</PresentationFormat>
  <Paragraphs>25</Paragraphs>
  <Slides>4</Slides>
  <Notes>4</Notes>
  <HiddenSlides>0</HiddenSlides>
  <MMClips>0</MMClips>
  <ScaleCrop>false</ScaleCrop>
  <HeadingPairs>
    <vt:vector size="4" baseType="variant">
      <vt:variant>
        <vt:lpstr>Design</vt:lpstr>
      </vt:variant>
      <vt:variant>
        <vt:i4>1</vt:i4>
      </vt:variant>
      <vt:variant>
        <vt:lpstr>Folientitel</vt:lpstr>
      </vt:variant>
      <vt:variant>
        <vt:i4>4</vt:i4>
      </vt:variant>
    </vt:vector>
  </HeadingPairs>
  <TitlesOfParts>
    <vt:vector size="5" baseType="lpstr">
      <vt:lpstr>Larissa</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anne.grupp</dc:creator>
  <cp:lastModifiedBy>anne.grupp</cp:lastModifiedBy>
  <cp:revision>3</cp:revision>
  <dcterms:created xsi:type="dcterms:W3CDTF">2016-03-29T07:32:10Z</dcterms:created>
  <dcterms:modified xsi:type="dcterms:W3CDTF">2016-03-29T08:21:30Z</dcterms:modified>
</cp:coreProperties>
</file>