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48" r:id="rId1"/>
    <p:sldMasterId id="2147483660" r:id="rId2"/>
  </p:sldMasterIdLst>
  <p:notesMasterIdLst>
    <p:notesMasterId r:id="rId58"/>
  </p:notesMasterIdLst>
  <p:handoutMasterIdLst>
    <p:handoutMasterId r:id="rId59"/>
  </p:handoutMasterIdLst>
  <p:sldIdLst>
    <p:sldId id="256" r:id="rId3"/>
    <p:sldId id="668" r:id="rId4"/>
    <p:sldId id="678" r:id="rId5"/>
    <p:sldId id="649" r:id="rId6"/>
    <p:sldId id="728" r:id="rId7"/>
    <p:sldId id="667" r:id="rId8"/>
    <p:sldId id="679" r:id="rId9"/>
    <p:sldId id="681" r:id="rId10"/>
    <p:sldId id="683" r:id="rId11"/>
    <p:sldId id="682" r:id="rId12"/>
    <p:sldId id="684" r:id="rId13"/>
    <p:sldId id="686" r:id="rId14"/>
    <p:sldId id="674" r:id="rId15"/>
    <p:sldId id="685" r:id="rId16"/>
    <p:sldId id="688" r:id="rId17"/>
    <p:sldId id="689" r:id="rId18"/>
    <p:sldId id="690" r:id="rId19"/>
    <p:sldId id="692" r:id="rId20"/>
    <p:sldId id="694" r:id="rId21"/>
    <p:sldId id="691" r:id="rId22"/>
    <p:sldId id="699" r:id="rId23"/>
    <p:sldId id="700" r:id="rId24"/>
    <p:sldId id="698" r:id="rId25"/>
    <p:sldId id="693" r:id="rId26"/>
    <p:sldId id="696" r:id="rId27"/>
    <p:sldId id="697" r:id="rId28"/>
    <p:sldId id="702" r:id="rId29"/>
    <p:sldId id="703" r:id="rId30"/>
    <p:sldId id="687" r:id="rId31"/>
    <p:sldId id="716" r:id="rId32"/>
    <p:sldId id="704" r:id="rId33"/>
    <p:sldId id="675" r:id="rId34"/>
    <p:sldId id="709" r:id="rId35"/>
    <p:sldId id="710" r:id="rId36"/>
    <p:sldId id="711" r:id="rId37"/>
    <p:sldId id="712" r:id="rId38"/>
    <p:sldId id="713" r:id="rId39"/>
    <p:sldId id="714" r:id="rId40"/>
    <p:sldId id="715" r:id="rId41"/>
    <p:sldId id="705" r:id="rId42"/>
    <p:sldId id="706" r:id="rId43"/>
    <p:sldId id="708" r:id="rId44"/>
    <p:sldId id="707" r:id="rId45"/>
    <p:sldId id="676" r:id="rId46"/>
    <p:sldId id="717" r:id="rId47"/>
    <p:sldId id="718" r:id="rId48"/>
    <p:sldId id="720" r:id="rId49"/>
    <p:sldId id="721" r:id="rId50"/>
    <p:sldId id="722" r:id="rId51"/>
    <p:sldId id="723" r:id="rId52"/>
    <p:sldId id="724" r:id="rId53"/>
    <p:sldId id="725" r:id="rId54"/>
    <p:sldId id="726" r:id="rId55"/>
    <p:sldId id="268" r:id="rId56"/>
    <p:sldId id="727" r:id="rId57"/>
  </p:sldIdLst>
  <p:sldSz cx="9144000" cy="5143500" type="screen16x9"/>
  <p:notesSz cx="7099300" cy="10234613"/>
  <p:defaultTextStyle>
    <a:defPPr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1 Titeibild" id="{2EF7D1B5-2E84-4321-BA2C-D9BA8A1812EB}">
          <p14:sldIdLst>
            <p14:sldId id="256"/>
          </p14:sldIdLst>
        </p14:section>
        <p14:section name="2 Agenda 22.09.21" id="{439AB7DD-FC7B-4080-BE95-43745A314B92}">
          <p14:sldIdLst>
            <p14:sldId id="668"/>
            <p14:sldId id="678"/>
          </p14:sldIdLst>
        </p14:section>
        <p14:section name="3 Gliederung Präsentation" id="{50D55959-7BCB-4B7D-958D-D204EBB21D6B}">
          <p14:sldIdLst>
            <p14:sldId id="649"/>
            <p14:sldId id="728"/>
          </p14:sldIdLst>
        </p14:section>
        <p14:section name="DSO 1 Zielsetzung und Nutzen - Annette" id="{7903131A-5545-4770-AB63-6738D2621598}">
          <p14:sldIdLst>
            <p14:sldId id="667"/>
            <p14:sldId id="679"/>
            <p14:sldId id="681"/>
            <p14:sldId id="683"/>
            <p14:sldId id="682"/>
            <p14:sldId id="684"/>
            <p14:sldId id="686"/>
          </p14:sldIdLst>
        </p14:section>
        <p14:section name="DSO 2.0 Aufbau und Besonderheiten" id="{82625472-791F-48F5-9830-40F41F2FB117}">
          <p14:sldIdLst>
            <p14:sldId id="674"/>
          </p14:sldIdLst>
        </p14:section>
        <p14:section name="DSO 2.1 Aufbau und Besonderheiten - allgemein -Elisabeth" id="{2A348D39-F1AB-41FB-9FD8-BAA1B0B124C2}">
          <p14:sldIdLst>
            <p14:sldId id="685"/>
            <p14:sldId id="688"/>
            <p14:sldId id="689"/>
            <p14:sldId id="690"/>
            <p14:sldId id="692"/>
            <p14:sldId id="694"/>
            <p14:sldId id="691"/>
            <p14:sldId id="699"/>
            <p14:sldId id="700"/>
            <p14:sldId id="698"/>
          </p14:sldIdLst>
        </p14:section>
        <p14:section name="DSO 2.2 Aufbau und Besonderheiten  - spzezial - Fr. Brahms" id="{1A0F7D59-3874-4915-AED5-C2A618C6D205}">
          <p14:sldIdLst>
            <p14:sldId id="693"/>
            <p14:sldId id="696"/>
            <p14:sldId id="697"/>
            <p14:sldId id="702"/>
            <p14:sldId id="703"/>
            <p14:sldId id="687"/>
            <p14:sldId id="716"/>
          </p14:sldIdLst>
        </p14:section>
        <p14:section name="DSO 2.3 Standortbestimmung - Elisabeth" id="{C7D5C4B5-E913-43EB-9E38-8E627DF41717}">
          <p14:sldIdLst>
            <p14:sldId id="704"/>
          </p14:sldIdLst>
        </p14:section>
        <p14:section name="DSO 3 Einsatzmöglichkeiten und Anwendung - Annette - Fr. Heuer" id="{CD29CF3C-E924-42DB-B53F-4E5A364E3FA8}">
          <p14:sldIdLst>
            <p14:sldId id="675"/>
            <p14:sldId id="709"/>
            <p14:sldId id="710"/>
            <p14:sldId id="711"/>
            <p14:sldId id="712"/>
            <p14:sldId id="713"/>
            <p14:sldId id="714"/>
            <p14:sldId id="715"/>
          </p14:sldIdLst>
        </p14:section>
        <p14:section name="Impulsfragen zur Weiterentwicklung des QMS - Elisabeth/Fr. Brahms?" id="{DEFF8FEA-1A87-462E-B49D-685D9ED2EEB5}">
          <p14:sldIdLst>
            <p14:sldId id="705"/>
          </p14:sldIdLst>
        </p14:section>
        <p14:section name="Leitgedanken Potentialorientierung  - Elisabeth" id="{28FA9BC7-B134-49C8-BD25-D47C3BFE0EB9}">
          <p14:sldIdLst>
            <p14:sldId id="706"/>
            <p14:sldId id="708"/>
            <p14:sldId id="707"/>
          </p14:sldIdLst>
        </p14:section>
        <p14:section name="DSO 4 Unterstützungsangebote und Zertifizierung" id="{4871582C-2314-4636-A168-EA322133847D}">
          <p14:sldIdLst>
            <p14:sldId id="676"/>
            <p14:sldId id="717"/>
            <p14:sldId id="718"/>
            <p14:sldId id="720"/>
            <p14:sldId id="721"/>
            <p14:sldId id="722"/>
            <p14:sldId id="723"/>
            <p14:sldId id="724"/>
            <p14:sldId id="725"/>
            <p14:sldId id="726"/>
          </p14:sldIdLst>
        </p14:section>
        <p14:section name="Abschluss" id="{C1D36184-F781-43B6-8ABD-320C5F7076FE}">
          <p14:sldIdLst>
            <p14:sldId id="268"/>
            <p14:sldId id="7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2572"/>
    <a:srgbClr val="009BDC"/>
    <a:srgbClr val="702673"/>
    <a:srgbClr val="784988"/>
    <a:srgbClr val="7D4C8D"/>
    <a:srgbClr val="2585C9"/>
    <a:srgbClr val="1AA8E6"/>
    <a:srgbClr val="462672"/>
    <a:srgbClr val="D3C9E1"/>
    <a:srgbClr val="33B2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B222D6-2008-4AA0-A3CC-334F7D837F33}" v="1042" dt="2021-08-09T10:09:56.5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13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270" y="11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2" d="100"/>
        <a:sy n="92" d="100"/>
      </p:scale>
      <p:origin x="0" y="-2124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microsoft.com/office/2016/11/relationships/changesInfo" Target="changesInfos/changesInfo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sabeth Trubel" userId="4a1f9ee3-53b6-4531-b8dc-0b60ead7732a" providerId="ADAL" clId="{BAB222D6-2008-4AA0-A3CC-334F7D837F33}"/>
    <pc:docChg chg="undo custSel addSld delSld modSld sldOrd addSection delSection modSection">
      <pc:chgData name="Elisabeth Trubel" userId="4a1f9ee3-53b6-4531-b8dc-0b60ead7732a" providerId="ADAL" clId="{BAB222D6-2008-4AA0-A3CC-334F7D837F33}" dt="2021-08-09T10:11:41.772" v="7352" actId="20577"/>
      <pc:docMkLst>
        <pc:docMk/>
      </pc:docMkLst>
      <pc:sldChg chg="modSp mod">
        <pc:chgData name="Elisabeth Trubel" userId="4a1f9ee3-53b6-4531-b8dc-0b60ead7732a" providerId="ADAL" clId="{BAB222D6-2008-4AA0-A3CC-334F7D837F33}" dt="2021-08-03T15:28:52.213" v="6456" actId="20577"/>
        <pc:sldMkLst>
          <pc:docMk/>
          <pc:sldMk cId="2498380185" sldId="256"/>
        </pc:sldMkLst>
        <pc:spChg chg="mod">
          <ac:chgData name="Elisabeth Trubel" userId="4a1f9ee3-53b6-4531-b8dc-0b60ead7732a" providerId="ADAL" clId="{BAB222D6-2008-4AA0-A3CC-334F7D837F33}" dt="2021-07-30T05:00:24.130" v="5709" actId="403"/>
          <ac:spMkLst>
            <pc:docMk/>
            <pc:sldMk cId="2498380185" sldId="256"/>
            <ac:spMk id="2" creationId="{3B3B294D-30B3-4B29-B64A-943231EF8531}"/>
          </ac:spMkLst>
        </pc:spChg>
        <pc:spChg chg="mod">
          <ac:chgData name="Elisabeth Trubel" userId="4a1f9ee3-53b6-4531-b8dc-0b60ead7732a" providerId="ADAL" clId="{BAB222D6-2008-4AA0-A3CC-334F7D837F33}" dt="2021-08-03T15:28:52.213" v="6456" actId="20577"/>
          <ac:spMkLst>
            <pc:docMk/>
            <pc:sldMk cId="2498380185" sldId="256"/>
            <ac:spMk id="4" creationId="{10E21E1F-8F21-4681-A9C0-6227BADEC72E}"/>
          </ac:spMkLst>
        </pc:spChg>
      </pc:sldChg>
      <pc:sldChg chg="addSp delSp modSp mod">
        <pc:chgData name="Elisabeth Trubel" userId="4a1f9ee3-53b6-4531-b8dc-0b60ead7732a" providerId="ADAL" clId="{BAB222D6-2008-4AA0-A3CC-334F7D837F33}" dt="2021-08-09T10:11:41.772" v="7352" actId="20577"/>
        <pc:sldMkLst>
          <pc:docMk/>
          <pc:sldMk cId="4248461365" sldId="268"/>
        </pc:sldMkLst>
        <pc:spChg chg="add del mod">
          <ac:chgData name="Elisabeth Trubel" userId="4a1f9ee3-53b6-4531-b8dc-0b60ead7732a" providerId="ADAL" clId="{BAB222D6-2008-4AA0-A3CC-334F7D837F33}" dt="2021-07-30T04:32:28.998" v="5656" actId="478"/>
          <ac:spMkLst>
            <pc:docMk/>
            <pc:sldMk cId="4248461365" sldId="268"/>
            <ac:spMk id="3" creationId="{AB02843C-E94D-48DC-BA4C-4BE047B0B318}"/>
          </ac:spMkLst>
        </pc:spChg>
        <pc:spChg chg="del">
          <ac:chgData name="Elisabeth Trubel" userId="4a1f9ee3-53b6-4531-b8dc-0b60ead7732a" providerId="ADAL" clId="{BAB222D6-2008-4AA0-A3CC-334F7D837F33}" dt="2021-07-30T04:32:24.502" v="5654" actId="478"/>
          <ac:spMkLst>
            <pc:docMk/>
            <pc:sldMk cId="4248461365" sldId="268"/>
            <ac:spMk id="7" creationId="{294C26C1-4B21-4EEF-ADC2-85C8B878C513}"/>
          </ac:spMkLst>
        </pc:spChg>
        <pc:spChg chg="del mod">
          <ac:chgData name="Elisabeth Trubel" userId="4a1f9ee3-53b6-4531-b8dc-0b60ead7732a" providerId="ADAL" clId="{BAB222D6-2008-4AA0-A3CC-334F7D837F33}" dt="2021-07-30T04:32:25.958" v="5655" actId="478"/>
          <ac:spMkLst>
            <pc:docMk/>
            <pc:sldMk cId="4248461365" sldId="268"/>
            <ac:spMk id="9" creationId="{D2B2C3A6-14B3-438D-86E9-16A2D1807515}"/>
          </ac:spMkLst>
        </pc:spChg>
        <pc:spChg chg="add mod">
          <ac:chgData name="Elisabeth Trubel" userId="4a1f9ee3-53b6-4531-b8dc-0b60ead7732a" providerId="ADAL" clId="{BAB222D6-2008-4AA0-A3CC-334F7D837F33}" dt="2021-08-09T10:11:41.772" v="7352" actId="20577"/>
          <ac:spMkLst>
            <pc:docMk/>
            <pc:sldMk cId="4248461365" sldId="268"/>
            <ac:spMk id="11" creationId="{AB6C17DF-685F-47A1-A6C4-60FF49F28A9A}"/>
          </ac:spMkLst>
        </pc:spChg>
        <pc:picChg chg="add mod">
          <ac:chgData name="Elisabeth Trubel" userId="4a1f9ee3-53b6-4531-b8dc-0b60ead7732a" providerId="ADAL" clId="{BAB222D6-2008-4AA0-A3CC-334F7D837F33}" dt="2021-07-30T04:41:52.543" v="5673" actId="1076"/>
          <ac:picMkLst>
            <pc:docMk/>
            <pc:sldMk cId="4248461365" sldId="268"/>
            <ac:picMk id="6" creationId="{500E0159-5F3E-4653-A9DF-9425E2E6599E}"/>
          </ac:picMkLst>
        </pc:picChg>
        <pc:picChg chg="add mod">
          <ac:chgData name="Elisabeth Trubel" userId="4a1f9ee3-53b6-4531-b8dc-0b60ead7732a" providerId="ADAL" clId="{BAB222D6-2008-4AA0-A3CC-334F7D837F33}" dt="2021-07-30T04:41:15.188" v="5667" actId="1076"/>
          <ac:picMkLst>
            <pc:docMk/>
            <pc:sldMk cId="4248461365" sldId="268"/>
            <ac:picMk id="10" creationId="{B3B477ED-F681-4F70-93AC-B18CC9260195}"/>
          </ac:picMkLst>
        </pc:picChg>
      </pc:sldChg>
      <pc:sldChg chg="modSp del mod">
        <pc:chgData name="Elisabeth Trubel" userId="4a1f9ee3-53b6-4531-b8dc-0b60ead7732a" providerId="ADAL" clId="{BAB222D6-2008-4AA0-A3CC-334F7D837F33}" dt="2021-07-29T06:04:27.339" v="2560" actId="47"/>
        <pc:sldMkLst>
          <pc:docMk/>
          <pc:sldMk cId="823191806" sldId="305"/>
        </pc:sldMkLst>
        <pc:spChg chg="mod">
          <ac:chgData name="Elisabeth Trubel" userId="4a1f9ee3-53b6-4531-b8dc-0b60ead7732a" providerId="ADAL" clId="{BAB222D6-2008-4AA0-A3CC-334F7D837F33}" dt="2021-07-29T06:03:25.994" v="2559" actId="20577"/>
          <ac:spMkLst>
            <pc:docMk/>
            <pc:sldMk cId="823191806" sldId="305"/>
            <ac:spMk id="5" creationId="{E5433361-2839-4005-869E-613CDA736B22}"/>
          </ac:spMkLst>
        </pc:spChg>
      </pc:sldChg>
      <pc:sldChg chg="addSp delSp modSp del modAnim">
        <pc:chgData name="Elisabeth Trubel" userId="4a1f9ee3-53b6-4531-b8dc-0b60ead7732a" providerId="ADAL" clId="{BAB222D6-2008-4AA0-A3CC-334F7D837F33}" dt="2021-07-29T06:21:07.433" v="2616" actId="2696"/>
        <pc:sldMkLst>
          <pc:docMk/>
          <pc:sldMk cId="4262241281" sldId="305"/>
        </pc:sldMkLst>
        <pc:spChg chg="add del mod">
          <ac:chgData name="Elisabeth Trubel" userId="4a1f9ee3-53b6-4531-b8dc-0b60ead7732a" providerId="ADAL" clId="{BAB222D6-2008-4AA0-A3CC-334F7D837F33}" dt="2021-07-29T06:16:58.618" v="2568"/>
          <ac:spMkLst>
            <pc:docMk/>
            <pc:sldMk cId="4262241281" sldId="305"/>
            <ac:spMk id="11" creationId="{D39169A1-9714-4CD9-8567-3B9DE34C60BF}"/>
          </ac:spMkLst>
        </pc:spChg>
        <pc:spChg chg="add del mod">
          <ac:chgData name="Elisabeth Trubel" userId="4a1f9ee3-53b6-4531-b8dc-0b60ead7732a" providerId="ADAL" clId="{BAB222D6-2008-4AA0-A3CC-334F7D837F33}" dt="2021-07-29T06:16:58.618" v="2568"/>
          <ac:spMkLst>
            <pc:docMk/>
            <pc:sldMk cId="4262241281" sldId="305"/>
            <ac:spMk id="16" creationId="{9A2470CE-15D3-4100-86CF-5632395880DD}"/>
          </ac:spMkLst>
        </pc:spChg>
        <pc:spChg chg="add del mod">
          <ac:chgData name="Elisabeth Trubel" userId="4a1f9ee3-53b6-4531-b8dc-0b60ead7732a" providerId="ADAL" clId="{BAB222D6-2008-4AA0-A3CC-334F7D837F33}" dt="2021-07-29T06:16:58.618" v="2568"/>
          <ac:spMkLst>
            <pc:docMk/>
            <pc:sldMk cId="4262241281" sldId="305"/>
            <ac:spMk id="17" creationId="{7CC343C1-B225-4060-8B22-29FFB08BFAE3}"/>
          </ac:spMkLst>
        </pc:spChg>
        <pc:picChg chg="add del mod">
          <ac:chgData name="Elisabeth Trubel" userId="4a1f9ee3-53b6-4531-b8dc-0b60ead7732a" providerId="ADAL" clId="{BAB222D6-2008-4AA0-A3CC-334F7D837F33}" dt="2021-07-29T06:16:58.618" v="2568"/>
          <ac:picMkLst>
            <pc:docMk/>
            <pc:sldMk cId="4262241281" sldId="305"/>
            <ac:picMk id="10" creationId="{6850DEE3-5A83-476A-9FF1-07BAC55746D4}"/>
          </ac:picMkLst>
        </pc:picChg>
      </pc:sldChg>
      <pc:sldChg chg="del">
        <pc:chgData name="Elisabeth Trubel" userId="4a1f9ee3-53b6-4531-b8dc-0b60ead7732a" providerId="ADAL" clId="{BAB222D6-2008-4AA0-A3CC-334F7D837F33}" dt="2021-07-29T06:21:12.817" v="2617" actId="2696"/>
        <pc:sldMkLst>
          <pc:docMk/>
          <pc:sldMk cId="2455169830" sldId="332"/>
        </pc:sldMkLst>
      </pc:sldChg>
      <pc:sldChg chg="addSp delSp modSp del mod delAnim">
        <pc:chgData name="Elisabeth Trubel" userId="4a1f9ee3-53b6-4531-b8dc-0b60ead7732a" providerId="ADAL" clId="{BAB222D6-2008-4AA0-A3CC-334F7D837F33}" dt="2021-07-29T03:56:48.176" v="639" actId="2696"/>
        <pc:sldMkLst>
          <pc:docMk/>
          <pc:sldMk cId="1722807537" sldId="585"/>
        </pc:sldMkLst>
        <pc:spChg chg="del">
          <ac:chgData name="Elisabeth Trubel" userId="4a1f9ee3-53b6-4531-b8dc-0b60ead7732a" providerId="ADAL" clId="{BAB222D6-2008-4AA0-A3CC-334F7D837F33}" dt="2021-07-29T03:44:43.839" v="49" actId="478"/>
          <ac:spMkLst>
            <pc:docMk/>
            <pc:sldMk cId="1722807537" sldId="585"/>
            <ac:spMk id="4" creationId="{6D77BE1E-9A9B-4485-A3CB-E674AC9F2E00}"/>
          </ac:spMkLst>
        </pc:spChg>
        <pc:spChg chg="del">
          <ac:chgData name="Elisabeth Trubel" userId="4a1f9ee3-53b6-4531-b8dc-0b60ead7732a" providerId="ADAL" clId="{BAB222D6-2008-4AA0-A3CC-334F7D837F33}" dt="2021-07-29T03:44:38.887" v="46" actId="478"/>
          <ac:spMkLst>
            <pc:docMk/>
            <pc:sldMk cId="1722807537" sldId="585"/>
            <ac:spMk id="5" creationId="{9B125715-FE10-4C5E-9685-73B423BE59F5}"/>
          </ac:spMkLst>
        </pc:spChg>
        <pc:spChg chg="del">
          <ac:chgData name="Elisabeth Trubel" userId="4a1f9ee3-53b6-4531-b8dc-0b60ead7732a" providerId="ADAL" clId="{BAB222D6-2008-4AA0-A3CC-334F7D837F33}" dt="2021-07-29T03:44:42.159" v="48" actId="478"/>
          <ac:spMkLst>
            <pc:docMk/>
            <pc:sldMk cId="1722807537" sldId="585"/>
            <ac:spMk id="10" creationId="{AE8E4176-72E0-4315-B145-C9EDFE304A5A}"/>
          </ac:spMkLst>
        </pc:spChg>
        <pc:spChg chg="del">
          <ac:chgData name="Elisabeth Trubel" userId="4a1f9ee3-53b6-4531-b8dc-0b60ead7732a" providerId="ADAL" clId="{BAB222D6-2008-4AA0-A3CC-334F7D837F33}" dt="2021-07-29T03:44:38.887" v="46" actId="478"/>
          <ac:spMkLst>
            <pc:docMk/>
            <pc:sldMk cId="1722807537" sldId="585"/>
            <ac:spMk id="12" creationId="{03F3F25D-42B7-48C8-BC4F-99E3B0CB06B6}"/>
          </ac:spMkLst>
        </pc:spChg>
        <pc:spChg chg="del">
          <ac:chgData name="Elisabeth Trubel" userId="4a1f9ee3-53b6-4531-b8dc-0b60ead7732a" providerId="ADAL" clId="{BAB222D6-2008-4AA0-A3CC-334F7D837F33}" dt="2021-07-29T03:44:38.887" v="46" actId="478"/>
          <ac:spMkLst>
            <pc:docMk/>
            <pc:sldMk cId="1722807537" sldId="585"/>
            <ac:spMk id="13" creationId="{E48A852A-1751-482A-82B5-7ABADC749D93}"/>
          </ac:spMkLst>
        </pc:spChg>
        <pc:spChg chg="del">
          <ac:chgData name="Elisabeth Trubel" userId="4a1f9ee3-53b6-4531-b8dc-0b60ead7732a" providerId="ADAL" clId="{BAB222D6-2008-4AA0-A3CC-334F7D837F33}" dt="2021-07-29T03:44:46.080" v="50" actId="478"/>
          <ac:spMkLst>
            <pc:docMk/>
            <pc:sldMk cId="1722807537" sldId="585"/>
            <ac:spMk id="14" creationId="{BC65D48A-8A74-4A73-86D0-E8BA1C673A60}"/>
          </ac:spMkLst>
        </pc:spChg>
        <pc:picChg chg="del mod">
          <ac:chgData name="Elisabeth Trubel" userId="4a1f9ee3-53b6-4531-b8dc-0b60ead7732a" providerId="ADAL" clId="{BAB222D6-2008-4AA0-A3CC-334F7D837F33}" dt="2021-07-29T03:44:30.988" v="44" actId="478"/>
          <ac:picMkLst>
            <pc:docMk/>
            <pc:sldMk cId="1722807537" sldId="585"/>
            <ac:picMk id="3" creationId="{EAF31FC7-C3F8-4E04-8FB6-E0ED390AB35D}"/>
          </ac:picMkLst>
        </pc:picChg>
        <pc:picChg chg="add del mod">
          <ac:chgData name="Elisabeth Trubel" userId="4a1f9ee3-53b6-4531-b8dc-0b60ead7732a" providerId="ADAL" clId="{BAB222D6-2008-4AA0-A3CC-334F7D837F33}" dt="2021-07-29T03:53:46.043" v="248" actId="21"/>
          <ac:picMkLst>
            <pc:docMk/>
            <pc:sldMk cId="1722807537" sldId="585"/>
            <ac:picMk id="6" creationId="{7AE81DB2-8FDF-4541-9251-3D3389C60DAF}"/>
          </ac:picMkLst>
        </pc:picChg>
        <pc:picChg chg="del">
          <ac:chgData name="Elisabeth Trubel" userId="4a1f9ee3-53b6-4531-b8dc-0b60ead7732a" providerId="ADAL" clId="{BAB222D6-2008-4AA0-A3CC-334F7D837F33}" dt="2021-07-29T03:44:33.823" v="45" actId="478"/>
          <ac:picMkLst>
            <pc:docMk/>
            <pc:sldMk cId="1722807537" sldId="585"/>
            <ac:picMk id="7" creationId="{EF73E806-EFFB-4AD6-A55B-61140113D292}"/>
          </ac:picMkLst>
        </pc:picChg>
        <pc:picChg chg="del">
          <ac:chgData name="Elisabeth Trubel" userId="4a1f9ee3-53b6-4531-b8dc-0b60ead7732a" providerId="ADAL" clId="{BAB222D6-2008-4AA0-A3CC-334F7D837F33}" dt="2021-07-29T03:44:40.071" v="47" actId="478"/>
          <ac:picMkLst>
            <pc:docMk/>
            <pc:sldMk cId="1722807537" sldId="585"/>
            <ac:picMk id="9" creationId="{E662E72C-AFDE-4793-AA56-D727F1C5C0B9}"/>
          </ac:picMkLst>
        </pc:picChg>
        <pc:picChg chg="add del mod">
          <ac:chgData name="Elisabeth Trubel" userId="4a1f9ee3-53b6-4531-b8dc-0b60ead7732a" providerId="ADAL" clId="{BAB222D6-2008-4AA0-A3CC-334F7D837F33}" dt="2021-07-29T03:53:46.043" v="248" actId="21"/>
          <ac:picMkLst>
            <pc:docMk/>
            <pc:sldMk cId="1722807537" sldId="585"/>
            <ac:picMk id="11" creationId="{4D6606B8-089F-4E21-A374-2DDC5A01CAAB}"/>
          </ac:picMkLst>
        </pc:picChg>
        <pc:picChg chg="add del mod">
          <ac:chgData name="Elisabeth Trubel" userId="4a1f9ee3-53b6-4531-b8dc-0b60ead7732a" providerId="ADAL" clId="{BAB222D6-2008-4AA0-A3CC-334F7D837F33}" dt="2021-07-29T03:50:20.487" v="198" actId="478"/>
          <ac:picMkLst>
            <pc:docMk/>
            <pc:sldMk cId="1722807537" sldId="585"/>
            <ac:picMk id="16" creationId="{2C77F3CB-48BC-4F86-8F27-F72E6838D14C}"/>
          </ac:picMkLst>
        </pc:picChg>
        <pc:picChg chg="add del mod">
          <ac:chgData name="Elisabeth Trubel" userId="4a1f9ee3-53b6-4531-b8dc-0b60ead7732a" providerId="ADAL" clId="{BAB222D6-2008-4AA0-A3CC-334F7D837F33}" dt="2021-07-29T03:53:46.043" v="248" actId="21"/>
          <ac:picMkLst>
            <pc:docMk/>
            <pc:sldMk cId="1722807537" sldId="585"/>
            <ac:picMk id="18" creationId="{245BE76A-B89F-47BB-8089-EF02234FC595}"/>
          </ac:picMkLst>
        </pc:picChg>
        <pc:picChg chg="add del mod">
          <ac:chgData name="Elisabeth Trubel" userId="4a1f9ee3-53b6-4531-b8dc-0b60ead7732a" providerId="ADAL" clId="{BAB222D6-2008-4AA0-A3CC-334F7D837F33}" dt="2021-07-29T03:53:46.043" v="248" actId="21"/>
          <ac:picMkLst>
            <pc:docMk/>
            <pc:sldMk cId="1722807537" sldId="585"/>
            <ac:picMk id="20" creationId="{CCA52AB0-46CB-4953-A1AA-A8A96CE65779}"/>
          </ac:picMkLst>
        </pc:picChg>
        <pc:picChg chg="add del mod">
          <ac:chgData name="Elisabeth Trubel" userId="4a1f9ee3-53b6-4531-b8dc-0b60ead7732a" providerId="ADAL" clId="{BAB222D6-2008-4AA0-A3CC-334F7D837F33}" dt="2021-07-29T03:53:46.043" v="248" actId="21"/>
          <ac:picMkLst>
            <pc:docMk/>
            <pc:sldMk cId="1722807537" sldId="585"/>
            <ac:picMk id="22" creationId="{002144E7-232C-4BCD-84DC-7D849603FB21}"/>
          </ac:picMkLst>
        </pc:picChg>
        <pc:picChg chg="add del mod">
          <ac:chgData name="Elisabeth Trubel" userId="4a1f9ee3-53b6-4531-b8dc-0b60ead7732a" providerId="ADAL" clId="{BAB222D6-2008-4AA0-A3CC-334F7D837F33}" dt="2021-07-29T03:50:27.591" v="201" actId="478"/>
          <ac:picMkLst>
            <pc:docMk/>
            <pc:sldMk cId="1722807537" sldId="585"/>
            <ac:picMk id="24" creationId="{3084E8B0-7F8F-486A-A659-C03B5E7F084A}"/>
          </ac:picMkLst>
        </pc:picChg>
        <pc:picChg chg="add del mod">
          <ac:chgData name="Elisabeth Trubel" userId="4a1f9ee3-53b6-4531-b8dc-0b60ead7732a" providerId="ADAL" clId="{BAB222D6-2008-4AA0-A3CC-334F7D837F33}" dt="2021-07-29T03:53:46.043" v="248" actId="21"/>
          <ac:picMkLst>
            <pc:docMk/>
            <pc:sldMk cId="1722807537" sldId="585"/>
            <ac:picMk id="26" creationId="{6D9A4F88-B26B-437A-9ECA-DDDCCDBF6D48}"/>
          </ac:picMkLst>
        </pc:picChg>
        <pc:picChg chg="add del mod">
          <ac:chgData name="Elisabeth Trubel" userId="4a1f9ee3-53b6-4531-b8dc-0b60ead7732a" providerId="ADAL" clId="{BAB222D6-2008-4AA0-A3CC-334F7D837F33}" dt="2021-07-29T03:53:46.043" v="248" actId="21"/>
          <ac:picMkLst>
            <pc:docMk/>
            <pc:sldMk cId="1722807537" sldId="585"/>
            <ac:picMk id="28" creationId="{F09FAF00-A1F3-4F90-A93B-681D424660A7}"/>
          </ac:picMkLst>
        </pc:picChg>
        <pc:picChg chg="add del mod">
          <ac:chgData name="Elisabeth Trubel" userId="4a1f9ee3-53b6-4531-b8dc-0b60ead7732a" providerId="ADAL" clId="{BAB222D6-2008-4AA0-A3CC-334F7D837F33}" dt="2021-07-29T03:53:46.043" v="248" actId="21"/>
          <ac:picMkLst>
            <pc:docMk/>
            <pc:sldMk cId="1722807537" sldId="585"/>
            <ac:picMk id="30" creationId="{043D1102-383A-44F3-A2C9-2C5C8970F703}"/>
          </ac:picMkLst>
        </pc:picChg>
        <pc:picChg chg="add del mod">
          <ac:chgData name="Elisabeth Trubel" userId="4a1f9ee3-53b6-4531-b8dc-0b60ead7732a" providerId="ADAL" clId="{BAB222D6-2008-4AA0-A3CC-334F7D837F33}" dt="2021-07-29T03:53:46.043" v="248" actId="21"/>
          <ac:picMkLst>
            <pc:docMk/>
            <pc:sldMk cId="1722807537" sldId="585"/>
            <ac:picMk id="32" creationId="{56DA1D31-E348-4C92-BFE4-E0B5D6E09D60}"/>
          </ac:picMkLst>
        </pc:picChg>
        <pc:picChg chg="add del mod">
          <ac:chgData name="Elisabeth Trubel" userId="4a1f9ee3-53b6-4531-b8dc-0b60ead7732a" providerId="ADAL" clId="{BAB222D6-2008-4AA0-A3CC-334F7D837F33}" dt="2021-07-29T03:53:46.043" v="248" actId="21"/>
          <ac:picMkLst>
            <pc:docMk/>
            <pc:sldMk cId="1722807537" sldId="585"/>
            <ac:picMk id="34" creationId="{6178349A-938A-4912-95CB-58BB3195E575}"/>
          </ac:picMkLst>
        </pc:picChg>
        <pc:picChg chg="add del mod">
          <ac:chgData name="Elisabeth Trubel" userId="4a1f9ee3-53b6-4531-b8dc-0b60ead7732a" providerId="ADAL" clId="{BAB222D6-2008-4AA0-A3CC-334F7D837F33}" dt="2021-07-29T03:53:46.043" v="248" actId="21"/>
          <ac:picMkLst>
            <pc:docMk/>
            <pc:sldMk cId="1722807537" sldId="585"/>
            <ac:picMk id="36" creationId="{69EAB649-D84D-4CE2-939B-D4C289B08C67}"/>
          </ac:picMkLst>
        </pc:picChg>
        <pc:picChg chg="add del mod">
          <ac:chgData name="Elisabeth Trubel" userId="4a1f9ee3-53b6-4531-b8dc-0b60ead7732a" providerId="ADAL" clId="{BAB222D6-2008-4AA0-A3CC-334F7D837F33}" dt="2021-07-29T03:53:46.043" v="248" actId="21"/>
          <ac:picMkLst>
            <pc:docMk/>
            <pc:sldMk cId="1722807537" sldId="585"/>
            <ac:picMk id="38" creationId="{65ED8693-FA57-415A-9843-F157826E34F0}"/>
          </ac:picMkLst>
        </pc:picChg>
        <pc:picChg chg="add del mod">
          <ac:chgData name="Elisabeth Trubel" userId="4a1f9ee3-53b6-4531-b8dc-0b60ead7732a" providerId="ADAL" clId="{BAB222D6-2008-4AA0-A3CC-334F7D837F33}" dt="2021-07-29T03:53:46.043" v="248" actId="21"/>
          <ac:picMkLst>
            <pc:docMk/>
            <pc:sldMk cId="1722807537" sldId="585"/>
            <ac:picMk id="40" creationId="{64654C71-E766-4565-9A1C-EE5170F58E2E}"/>
          </ac:picMkLst>
        </pc:picChg>
        <pc:picChg chg="add del mod">
          <ac:chgData name="Elisabeth Trubel" userId="4a1f9ee3-53b6-4531-b8dc-0b60ead7732a" providerId="ADAL" clId="{BAB222D6-2008-4AA0-A3CC-334F7D837F33}" dt="2021-07-29T03:50:44.495" v="209" actId="478"/>
          <ac:picMkLst>
            <pc:docMk/>
            <pc:sldMk cId="1722807537" sldId="585"/>
            <ac:picMk id="42" creationId="{E3C4F9FE-2192-446E-BA53-D4E85FA431B2}"/>
          </ac:picMkLst>
        </pc:picChg>
      </pc:sldChg>
      <pc:sldChg chg="del">
        <pc:chgData name="Elisabeth Trubel" userId="4a1f9ee3-53b6-4531-b8dc-0b60ead7732a" providerId="ADAL" clId="{BAB222D6-2008-4AA0-A3CC-334F7D837F33}" dt="2021-07-29T06:04:51.606" v="2566" actId="47"/>
        <pc:sldMkLst>
          <pc:docMk/>
          <pc:sldMk cId="1156063811" sldId="588"/>
        </pc:sldMkLst>
      </pc:sldChg>
      <pc:sldChg chg="delSp del mod ord">
        <pc:chgData name="Elisabeth Trubel" userId="4a1f9ee3-53b6-4531-b8dc-0b60ead7732a" providerId="ADAL" clId="{BAB222D6-2008-4AA0-A3CC-334F7D837F33}" dt="2021-07-29T04:55:56.608" v="922" actId="47"/>
        <pc:sldMkLst>
          <pc:docMk/>
          <pc:sldMk cId="382496856" sldId="590"/>
        </pc:sldMkLst>
        <pc:spChg chg="del">
          <ac:chgData name="Elisabeth Trubel" userId="4a1f9ee3-53b6-4531-b8dc-0b60ead7732a" providerId="ADAL" clId="{BAB222D6-2008-4AA0-A3CC-334F7D837F33}" dt="2021-07-29T04:46:19.960" v="730" actId="478"/>
          <ac:spMkLst>
            <pc:docMk/>
            <pc:sldMk cId="382496856" sldId="590"/>
            <ac:spMk id="6" creationId="{CAAB6535-DF9D-48C3-824D-4B98EDA8C8E0}"/>
          </ac:spMkLst>
        </pc:spChg>
        <pc:picChg chg="del">
          <ac:chgData name="Elisabeth Trubel" userId="4a1f9ee3-53b6-4531-b8dc-0b60ead7732a" providerId="ADAL" clId="{BAB222D6-2008-4AA0-A3CC-334F7D837F33}" dt="2021-07-29T04:46:24.136" v="732" actId="478"/>
          <ac:picMkLst>
            <pc:docMk/>
            <pc:sldMk cId="382496856" sldId="590"/>
            <ac:picMk id="7" creationId="{EF73E806-EFFB-4AD6-A55B-61140113D292}"/>
          </ac:picMkLst>
        </pc:picChg>
        <pc:picChg chg="del">
          <ac:chgData name="Elisabeth Trubel" userId="4a1f9ee3-53b6-4531-b8dc-0b60ead7732a" providerId="ADAL" clId="{BAB222D6-2008-4AA0-A3CC-334F7D837F33}" dt="2021-07-29T04:46:23.456" v="731" actId="478"/>
          <ac:picMkLst>
            <pc:docMk/>
            <pc:sldMk cId="382496856" sldId="590"/>
            <ac:picMk id="9" creationId="{E662E72C-AFDE-4793-AA56-D727F1C5C0B9}"/>
          </ac:picMkLst>
        </pc:picChg>
      </pc:sldChg>
      <pc:sldChg chg="delSp del mod ord">
        <pc:chgData name="Elisabeth Trubel" userId="4a1f9ee3-53b6-4531-b8dc-0b60ead7732a" providerId="ADAL" clId="{BAB222D6-2008-4AA0-A3CC-334F7D837F33}" dt="2021-07-29T04:55:59.136" v="923" actId="47"/>
        <pc:sldMkLst>
          <pc:docMk/>
          <pc:sldMk cId="3692535406" sldId="591"/>
        </pc:sldMkLst>
        <pc:spChg chg="del">
          <ac:chgData name="Elisabeth Trubel" userId="4a1f9ee3-53b6-4531-b8dc-0b60ead7732a" providerId="ADAL" clId="{BAB222D6-2008-4AA0-A3CC-334F7D837F33}" dt="2021-07-29T04:54:09.304" v="895" actId="478"/>
          <ac:spMkLst>
            <pc:docMk/>
            <pc:sldMk cId="3692535406" sldId="591"/>
            <ac:spMk id="6" creationId="{CAAB6535-DF9D-48C3-824D-4B98EDA8C8E0}"/>
          </ac:spMkLst>
        </pc:spChg>
        <pc:picChg chg="del">
          <ac:chgData name="Elisabeth Trubel" userId="4a1f9ee3-53b6-4531-b8dc-0b60ead7732a" providerId="ADAL" clId="{BAB222D6-2008-4AA0-A3CC-334F7D837F33}" dt="2021-07-29T04:54:10.392" v="896" actId="478"/>
          <ac:picMkLst>
            <pc:docMk/>
            <pc:sldMk cId="3692535406" sldId="591"/>
            <ac:picMk id="7" creationId="{EF73E806-EFFB-4AD6-A55B-61140113D292}"/>
          </ac:picMkLst>
        </pc:picChg>
        <pc:picChg chg="del">
          <ac:chgData name="Elisabeth Trubel" userId="4a1f9ee3-53b6-4531-b8dc-0b60ead7732a" providerId="ADAL" clId="{BAB222D6-2008-4AA0-A3CC-334F7D837F33}" dt="2021-07-29T04:54:12.600" v="897" actId="478"/>
          <ac:picMkLst>
            <pc:docMk/>
            <pc:sldMk cId="3692535406" sldId="591"/>
            <ac:picMk id="9" creationId="{E662E72C-AFDE-4793-AA56-D727F1C5C0B9}"/>
          </ac:picMkLst>
        </pc:picChg>
      </pc:sldChg>
      <pc:sldChg chg="delSp del mod">
        <pc:chgData name="Elisabeth Trubel" userId="4a1f9ee3-53b6-4531-b8dc-0b60ead7732a" providerId="ADAL" clId="{BAB222D6-2008-4AA0-A3CC-334F7D837F33}" dt="2021-07-29T05:05:27.272" v="1083" actId="2696"/>
        <pc:sldMkLst>
          <pc:docMk/>
          <pc:sldMk cId="2417756179" sldId="592"/>
        </pc:sldMkLst>
        <pc:spChg chg="del">
          <ac:chgData name="Elisabeth Trubel" userId="4a1f9ee3-53b6-4531-b8dc-0b60ead7732a" providerId="ADAL" clId="{BAB222D6-2008-4AA0-A3CC-334F7D837F33}" dt="2021-07-29T05:01:45.097" v="1041" actId="478"/>
          <ac:spMkLst>
            <pc:docMk/>
            <pc:sldMk cId="2417756179" sldId="592"/>
            <ac:spMk id="6" creationId="{CAAB6535-DF9D-48C3-824D-4B98EDA8C8E0}"/>
          </ac:spMkLst>
        </pc:spChg>
        <pc:picChg chg="del">
          <ac:chgData name="Elisabeth Trubel" userId="4a1f9ee3-53b6-4531-b8dc-0b60ead7732a" providerId="ADAL" clId="{BAB222D6-2008-4AA0-A3CC-334F7D837F33}" dt="2021-07-29T05:01:46.960" v="1043" actId="478"/>
          <ac:picMkLst>
            <pc:docMk/>
            <pc:sldMk cId="2417756179" sldId="592"/>
            <ac:picMk id="7" creationId="{EF73E806-EFFB-4AD6-A55B-61140113D292}"/>
          </ac:picMkLst>
        </pc:picChg>
        <pc:picChg chg="del">
          <ac:chgData name="Elisabeth Trubel" userId="4a1f9ee3-53b6-4531-b8dc-0b60ead7732a" providerId="ADAL" clId="{BAB222D6-2008-4AA0-A3CC-334F7D837F33}" dt="2021-07-29T05:01:46.168" v="1042" actId="478"/>
          <ac:picMkLst>
            <pc:docMk/>
            <pc:sldMk cId="2417756179" sldId="592"/>
            <ac:picMk id="9" creationId="{E662E72C-AFDE-4793-AA56-D727F1C5C0B9}"/>
          </ac:picMkLst>
        </pc:picChg>
      </pc:sldChg>
      <pc:sldChg chg="delSp del mod ord">
        <pc:chgData name="Elisabeth Trubel" userId="4a1f9ee3-53b6-4531-b8dc-0b60ead7732a" providerId="ADAL" clId="{BAB222D6-2008-4AA0-A3CC-334F7D837F33}" dt="2021-07-29T05:39:13.292" v="1811" actId="2696"/>
        <pc:sldMkLst>
          <pc:docMk/>
          <pc:sldMk cId="2991901087" sldId="593"/>
        </pc:sldMkLst>
        <pc:spChg chg="del">
          <ac:chgData name="Elisabeth Trubel" userId="4a1f9ee3-53b6-4531-b8dc-0b60ead7732a" providerId="ADAL" clId="{BAB222D6-2008-4AA0-A3CC-334F7D837F33}" dt="2021-07-29T05:37:51.913" v="1768" actId="478"/>
          <ac:spMkLst>
            <pc:docMk/>
            <pc:sldMk cId="2991901087" sldId="593"/>
            <ac:spMk id="6" creationId="{CAAB6535-DF9D-48C3-824D-4B98EDA8C8E0}"/>
          </ac:spMkLst>
        </pc:spChg>
        <pc:picChg chg="del">
          <ac:chgData name="Elisabeth Trubel" userId="4a1f9ee3-53b6-4531-b8dc-0b60ead7732a" providerId="ADAL" clId="{BAB222D6-2008-4AA0-A3CC-334F7D837F33}" dt="2021-07-29T05:37:53.994" v="1769" actId="478"/>
          <ac:picMkLst>
            <pc:docMk/>
            <pc:sldMk cId="2991901087" sldId="593"/>
            <ac:picMk id="7" creationId="{EF73E806-EFFB-4AD6-A55B-61140113D292}"/>
          </ac:picMkLst>
        </pc:picChg>
        <pc:picChg chg="del">
          <ac:chgData name="Elisabeth Trubel" userId="4a1f9ee3-53b6-4531-b8dc-0b60ead7732a" providerId="ADAL" clId="{BAB222D6-2008-4AA0-A3CC-334F7D837F33}" dt="2021-07-29T05:37:54.489" v="1770" actId="478"/>
          <ac:picMkLst>
            <pc:docMk/>
            <pc:sldMk cId="2991901087" sldId="593"/>
            <ac:picMk id="9" creationId="{E662E72C-AFDE-4793-AA56-D727F1C5C0B9}"/>
          </ac:picMkLst>
        </pc:picChg>
      </pc:sldChg>
      <pc:sldChg chg="addSp delSp del mod">
        <pc:chgData name="Elisabeth Trubel" userId="4a1f9ee3-53b6-4531-b8dc-0b60ead7732a" providerId="ADAL" clId="{BAB222D6-2008-4AA0-A3CC-334F7D837F33}" dt="2021-07-29T12:10:31.476" v="3798" actId="47"/>
        <pc:sldMkLst>
          <pc:docMk/>
          <pc:sldMk cId="717765456" sldId="594"/>
        </pc:sldMkLst>
        <pc:spChg chg="add del">
          <ac:chgData name="Elisabeth Trubel" userId="4a1f9ee3-53b6-4531-b8dc-0b60ead7732a" providerId="ADAL" clId="{BAB222D6-2008-4AA0-A3CC-334F7D837F33}" dt="2021-07-29T12:09:06.082" v="3782" actId="478"/>
          <ac:spMkLst>
            <pc:docMk/>
            <pc:sldMk cId="717765456" sldId="594"/>
            <ac:spMk id="6" creationId="{CAAB6535-DF9D-48C3-824D-4B98EDA8C8E0}"/>
          </ac:spMkLst>
        </pc:spChg>
        <pc:spChg chg="del">
          <ac:chgData name="Elisabeth Trubel" userId="4a1f9ee3-53b6-4531-b8dc-0b60ead7732a" providerId="ADAL" clId="{BAB222D6-2008-4AA0-A3CC-334F7D837F33}" dt="2021-07-29T12:09:07.370" v="3783" actId="478"/>
          <ac:spMkLst>
            <pc:docMk/>
            <pc:sldMk cId="717765456" sldId="594"/>
            <ac:spMk id="11" creationId="{0F886F84-86B3-4FAA-BE90-154609FAD7CE}"/>
          </ac:spMkLst>
        </pc:spChg>
        <pc:picChg chg="add del">
          <ac:chgData name="Elisabeth Trubel" userId="4a1f9ee3-53b6-4531-b8dc-0b60ead7732a" providerId="ADAL" clId="{BAB222D6-2008-4AA0-A3CC-334F7D837F33}" dt="2021-07-29T12:09:08.130" v="3784" actId="478"/>
          <ac:picMkLst>
            <pc:docMk/>
            <pc:sldMk cId="717765456" sldId="594"/>
            <ac:picMk id="7" creationId="{EF73E806-EFFB-4AD6-A55B-61140113D292}"/>
          </ac:picMkLst>
        </pc:picChg>
        <pc:picChg chg="add del">
          <ac:chgData name="Elisabeth Trubel" userId="4a1f9ee3-53b6-4531-b8dc-0b60ead7732a" providerId="ADAL" clId="{BAB222D6-2008-4AA0-A3CC-334F7D837F33}" dt="2021-07-29T12:09:09.010" v="3785" actId="478"/>
          <ac:picMkLst>
            <pc:docMk/>
            <pc:sldMk cId="717765456" sldId="594"/>
            <ac:picMk id="9" creationId="{E662E72C-AFDE-4793-AA56-D727F1C5C0B9}"/>
          </ac:picMkLst>
        </pc:picChg>
      </pc:sldChg>
      <pc:sldChg chg="delSp del mod">
        <pc:chgData name="Elisabeth Trubel" userId="4a1f9ee3-53b6-4531-b8dc-0b60ead7732a" providerId="ADAL" clId="{BAB222D6-2008-4AA0-A3CC-334F7D837F33}" dt="2021-07-29T12:10:27.761" v="3796" actId="47"/>
        <pc:sldMkLst>
          <pc:docMk/>
          <pc:sldMk cId="3625891897" sldId="595"/>
        </pc:sldMkLst>
        <pc:spChg chg="del">
          <ac:chgData name="Elisabeth Trubel" userId="4a1f9ee3-53b6-4531-b8dc-0b60ead7732a" providerId="ADAL" clId="{BAB222D6-2008-4AA0-A3CC-334F7D837F33}" dt="2021-07-29T12:10:10.514" v="3795" actId="478"/>
          <ac:spMkLst>
            <pc:docMk/>
            <pc:sldMk cId="3625891897" sldId="595"/>
            <ac:spMk id="6" creationId="{CAAB6535-DF9D-48C3-824D-4B98EDA8C8E0}"/>
          </ac:spMkLst>
        </pc:spChg>
        <pc:spChg chg="del">
          <ac:chgData name="Elisabeth Trubel" userId="4a1f9ee3-53b6-4531-b8dc-0b60ead7732a" providerId="ADAL" clId="{BAB222D6-2008-4AA0-A3CC-334F7D837F33}" dt="2021-07-29T12:10:06.858" v="3792" actId="478"/>
          <ac:spMkLst>
            <pc:docMk/>
            <pc:sldMk cId="3625891897" sldId="595"/>
            <ac:spMk id="11" creationId="{0F886F84-86B3-4FAA-BE90-154609FAD7CE}"/>
          </ac:spMkLst>
        </pc:spChg>
        <pc:picChg chg="del">
          <ac:chgData name="Elisabeth Trubel" userId="4a1f9ee3-53b6-4531-b8dc-0b60ead7732a" providerId="ADAL" clId="{BAB222D6-2008-4AA0-A3CC-334F7D837F33}" dt="2021-07-29T12:10:09.130" v="3793" actId="478"/>
          <ac:picMkLst>
            <pc:docMk/>
            <pc:sldMk cId="3625891897" sldId="595"/>
            <ac:picMk id="7" creationId="{EF73E806-EFFB-4AD6-A55B-61140113D292}"/>
          </ac:picMkLst>
        </pc:picChg>
        <pc:picChg chg="del">
          <ac:chgData name="Elisabeth Trubel" userId="4a1f9ee3-53b6-4531-b8dc-0b60ead7732a" providerId="ADAL" clId="{BAB222D6-2008-4AA0-A3CC-334F7D837F33}" dt="2021-07-29T12:10:09.986" v="3794" actId="478"/>
          <ac:picMkLst>
            <pc:docMk/>
            <pc:sldMk cId="3625891897" sldId="595"/>
            <ac:picMk id="9" creationId="{E662E72C-AFDE-4793-AA56-D727F1C5C0B9}"/>
          </ac:picMkLst>
        </pc:picChg>
      </pc:sldChg>
      <pc:sldChg chg="delSp modSp del mod">
        <pc:chgData name="Elisabeth Trubel" userId="4a1f9ee3-53b6-4531-b8dc-0b60ead7732a" providerId="ADAL" clId="{BAB222D6-2008-4AA0-A3CC-334F7D837F33}" dt="2021-07-29T12:13:34.959" v="3942" actId="47"/>
        <pc:sldMkLst>
          <pc:docMk/>
          <pc:sldMk cId="1881377903" sldId="596"/>
        </pc:sldMkLst>
        <pc:spChg chg="del">
          <ac:chgData name="Elisabeth Trubel" userId="4a1f9ee3-53b6-4531-b8dc-0b60ead7732a" providerId="ADAL" clId="{BAB222D6-2008-4AA0-A3CC-334F7D837F33}" dt="2021-07-29T12:10:33.738" v="3799" actId="478"/>
          <ac:spMkLst>
            <pc:docMk/>
            <pc:sldMk cId="1881377903" sldId="596"/>
            <ac:spMk id="6" creationId="{CAAB6535-DF9D-48C3-824D-4B98EDA8C8E0}"/>
          </ac:spMkLst>
        </pc:spChg>
        <pc:spChg chg="del mod">
          <ac:chgData name="Elisabeth Trubel" userId="4a1f9ee3-53b6-4531-b8dc-0b60ead7732a" providerId="ADAL" clId="{BAB222D6-2008-4AA0-A3CC-334F7D837F33}" dt="2021-07-29T12:11:40.042" v="3877" actId="478"/>
          <ac:spMkLst>
            <pc:docMk/>
            <pc:sldMk cId="1881377903" sldId="596"/>
            <ac:spMk id="11" creationId="{0F886F84-86B3-4FAA-BE90-154609FAD7CE}"/>
          </ac:spMkLst>
        </pc:spChg>
        <pc:picChg chg="del">
          <ac:chgData name="Elisabeth Trubel" userId="4a1f9ee3-53b6-4531-b8dc-0b60ead7732a" providerId="ADAL" clId="{BAB222D6-2008-4AA0-A3CC-334F7D837F33}" dt="2021-07-29T12:10:35.042" v="3800" actId="478"/>
          <ac:picMkLst>
            <pc:docMk/>
            <pc:sldMk cId="1881377903" sldId="596"/>
            <ac:picMk id="7" creationId="{EF73E806-EFFB-4AD6-A55B-61140113D292}"/>
          </ac:picMkLst>
        </pc:picChg>
        <pc:picChg chg="del">
          <ac:chgData name="Elisabeth Trubel" userId="4a1f9ee3-53b6-4531-b8dc-0b60ead7732a" providerId="ADAL" clId="{BAB222D6-2008-4AA0-A3CC-334F7D837F33}" dt="2021-07-29T12:10:35.578" v="3801" actId="478"/>
          <ac:picMkLst>
            <pc:docMk/>
            <pc:sldMk cId="1881377903" sldId="596"/>
            <ac:picMk id="9" creationId="{E662E72C-AFDE-4793-AA56-D727F1C5C0B9}"/>
          </ac:picMkLst>
        </pc:picChg>
      </pc:sldChg>
      <pc:sldChg chg="del">
        <pc:chgData name="Elisabeth Trubel" userId="4a1f9ee3-53b6-4531-b8dc-0b60ead7732a" providerId="ADAL" clId="{BAB222D6-2008-4AA0-A3CC-334F7D837F33}" dt="2021-07-29T12:10:29.397" v="3797" actId="47"/>
        <pc:sldMkLst>
          <pc:docMk/>
          <pc:sldMk cId="2111921489" sldId="597"/>
        </pc:sldMkLst>
      </pc:sldChg>
      <pc:sldChg chg="delSp del mod">
        <pc:chgData name="Elisabeth Trubel" userId="4a1f9ee3-53b6-4531-b8dc-0b60ead7732a" providerId="ADAL" clId="{BAB222D6-2008-4AA0-A3CC-334F7D837F33}" dt="2021-07-29T12:19:01.403" v="4129" actId="2696"/>
        <pc:sldMkLst>
          <pc:docMk/>
          <pc:sldMk cId="882176662" sldId="598"/>
        </pc:sldMkLst>
        <pc:spChg chg="del">
          <ac:chgData name="Elisabeth Trubel" userId="4a1f9ee3-53b6-4531-b8dc-0b60ead7732a" providerId="ADAL" clId="{BAB222D6-2008-4AA0-A3CC-334F7D837F33}" dt="2021-07-29T12:17:58.922" v="4108" actId="478"/>
          <ac:spMkLst>
            <pc:docMk/>
            <pc:sldMk cId="882176662" sldId="598"/>
            <ac:spMk id="6" creationId="{CAAB6535-DF9D-48C3-824D-4B98EDA8C8E0}"/>
          </ac:spMkLst>
        </pc:spChg>
        <pc:picChg chg="del">
          <ac:chgData name="Elisabeth Trubel" userId="4a1f9ee3-53b6-4531-b8dc-0b60ead7732a" providerId="ADAL" clId="{BAB222D6-2008-4AA0-A3CC-334F7D837F33}" dt="2021-07-29T12:17:59.714" v="4109" actId="478"/>
          <ac:picMkLst>
            <pc:docMk/>
            <pc:sldMk cId="882176662" sldId="598"/>
            <ac:picMk id="7" creationId="{EF73E806-EFFB-4AD6-A55B-61140113D292}"/>
          </ac:picMkLst>
        </pc:picChg>
        <pc:picChg chg="del">
          <ac:chgData name="Elisabeth Trubel" userId="4a1f9ee3-53b6-4531-b8dc-0b60ead7732a" providerId="ADAL" clId="{BAB222D6-2008-4AA0-A3CC-334F7D837F33}" dt="2021-07-29T12:18:00.306" v="4110" actId="478"/>
          <ac:picMkLst>
            <pc:docMk/>
            <pc:sldMk cId="882176662" sldId="598"/>
            <ac:picMk id="9" creationId="{E662E72C-AFDE-4793-AA56-D727F1C5C0B9}"/>
          </ac:picMkLst>
        </pc:picChg>
      </pc:sldChg>
      <pc:sldChg chg="addSp delSp del mod modAnim">
        <pc:chgData name="Elisabeth Trubel" userId="4a1f9ee3-53b6-4531-b8dc-0b60ead7732a" providerId="ADAL" clId="{BAB222D6-2008-4AA0-A3CC-334F7D837F33}" dt="2021-07-29T12:17:27.497" v="4054" actId="47"/>
        <pc:sldMkLst>
          <pc:docMk/>
          <pc:sldMk cId="4075291118" sldId="599"/>
        </pc:sldMkLst>
        <pc:spChg chg="del">
          <ac:chgData name="Elisabeth Trubel" userId="4a1f9ee3-53b6-4531-b8dc-0b60ead7732a" providerId="ADAL" clId="{BAB222D6-2008-4AA0-A3CC-334F7D837F33}" dt="2021-07-29T12:13:40.114" v="3943" actId="478"/>
          <ac:spMkLst>
            <pc:docMk/>
            <pc:sldMk cId="4075291118" sldId="599"/>
            <ac:spMk id="6" creationId="{CAAB6535-DF9D-48C3-824D-4B98EDA8C8E0}"/>
          </ac:spMkLst>
        </pc:spChg>
        <pc:spChg chg="add del">
          <ac:chgData name="Elisabeth Trubel" userId="4a1f9ee3-53b6-4531-b8dc-0b60ead7732a" providerId="ADAL" clId="{BAB222D6-2008-4AA0-A3CC-334F7D837F33}" dt="2021-07-29T12:14:40.911" v="3998" actId="21"/>
          <ac:spMkLst>
            <pc:docMk/>
            <pc:sldMk cId="4075291118" sldId="599"/>
            <ac:spMk id="10" creationId="{CAAF225B-CCB6-4443-97D7-6548A2914154}"/>
          </ac:spMkLst>
        </pc:spChg>
        <pc:spChg chg="del">
          <ac:chgData name="Elisabeth Trubel" userId="4a1f9ee3-53b6-4531-b8dc-0b60ead7732a" providerId="ADAL" clId="{BAB222D6-2008-4AA0-A3CC-334F7D837F33}" dt="2021-07-29T12:13:41.554" v="3944" actId="478"/>
          <ac:spMkLst>
            <pc:docMk/>
            <pc:sldMk cId="4075291118" sldId="599"/>
            <ac:spMk id="11" creationId="{0F886F84-86B3-4FAA-BE90-154609FAD7CE}"/>
          </ac:spMkLst>
        </pc:spChg>
        <pc:spChg chg="add del">
          <ac:chgData name="Elisabeth Trubel" userId="4a1f9ee3-53b6-4531-b8dc-0b60ead7732a" providerId="ADAL" clId="{BAB222D6-2008-4AA0-A3CC-334F7D837F33}" dt="2021-07-29T12:14:40.911" v="3998" actId="21"/>
          <ac:spMkLst>
            <pc:docMk/>
            <pc:sldMk cId="4075291118" sldId="599"/>
            <ac:spMk id="12" creationId="{65EC5549-97B7-43F4-9BD6-D7FDF35D311B}"/>
          </ac:spMkLst>
        </pc:spChg>
        <pc:spChg chg="add del">
          <ac:chgData name="Elisabeth Trubel" userId="4a1f9ee3-53b6-4531-b8dc-0b60ead7732a" providerId="ADAL" clId="{BAB222D6-2008-4AA0-A3CC-334F7D837F33}" dt="2021-07-29T12:14:40.911" v="3998" actId="21"/>
          <ac:spMkLst>
            <pc:docMk/>
            <pc:sldMk cId="4075291118" sldId="599"/>
            <ac:spMk id="13" creationId="{76888788-4E1C-40A6-9F3D-E4C15CC62832}"/>
          </ac:spMkLst>
        </pc:spChg>
        <pc:spChg chg="add del">
          <ac:chgData name="Elisabeth Trubel" userId="4a1f9ee3-53b6-4531-b8dc-0b60ead7732a" providerId="ADAL" clId="{BAB222D6-2008-4AA0-A3CC-334F7D837F33}" dt="2021-07-29T12:14:40.911" v="3998" actId="21"/>
          <ac:spMkLst>
            <pc:docMk/>
            <pc:sldMk cId="4075291118" sldId="599"/>
            <ac:spMk id="14" creationId="{063CB182-C7BD-457E-86E5-38679E693F1B}"/>
          </ac:spMkLst>
        </pc:spChg>
        <pc:spChg chg="add del">
          <ac:chgData name="Elisabeth Trubel" userId="4a1f9ee3-53b6-4531-b8dc-0b60ead7732a" providerId="ADAL" clId="{BAB222D6-2008-4AA0-A3CC-334F7D837F33}" dt="2021-07-29T12:14:40.911" v="3998" actId="21"/>
          <ac:spMkLst>
            <pc:docMk/>
            <pc:sldMk cId="4075291118" sldId="599"/>
            <ac:spMk id="15" creationId="{E2109B9B-74DF-4425-858C-E16B989CCD94}"/>
          </ac:spMkLst>
        </pc:spChg>
        <pc:spChg chg="add del">
          <ac:chgData name="Elisabeth Trubel" userId="4a1f9ee3-53b6-4531-b8dc-0b60ead7732a" providerId="ADAL" clId="{BAB222D6-2008-4AA0-A3CC-334F7D837F33}" dt="2021-07-29T12:14:40.911" v="3998" actId="21"/>
          <ac:spMkLst>
            <pc:docMk/>
            <pc:sldMk cId="4075291118" sldId="599"/>
            <ac:spMk id="16" creationId="{69629FC9-5C29-423C-8EE3-301D089F6521}"/>
          </ac:spMkLst>
        </pc:spChg>
        <pc:spChg chg="add del">
          <ac:chgData name="Elisabeth Trubel" userId="4a1f9ee3-53b6-4531-b8dc-0b60ead7732a" providerId="ADAL" clId="{BAB222D6-2008-4AA0-A3CC-334F7D837F33}" dt="2021-07-29T12:14:40.911" v="3998" actId="21"/>
          <ac:spMkLst>
            <pc:docMk/>
            <pc:sldMk cId="4075291118" sldId="599"/>
            <ac:spMk id="17" creationId="{27EDB432-07BD-4AAD-893C-2CB8180F8917}"/>
          </ac:spMkLst>
        </pc:spChg>
        <pc:spChg chg="add del">
          <ac:chgData name="Elisabeth Trubel" userId="4a1f9ee3-53b6-4531-b8dc-0b60ead7732a" providerId="ADAL" clId="{BAB222D6-2008-4AA0-A3CC-334F7D837F33}" dt="2021-07-29T12:14:40.911" v="3998" actId="21"/>
          <ac:spMkLst>
            <pc:docMk/>
            <pc:sldMk cId="4075291118" sldId="599"/>
            <ac:spMk id="18" creationId="{300F5052-E5BE-4C7E-B1DD-23B8A7E62BAC}"/>
          </ac:spMkLst>
        </pc:spChg>
        <pc:picChg chg="del">
          <ac:chgData name="Elisabeth Trubel" userId="4a1f9ee3-53b6-4531-b8dc-0b60ead7732a" providerId="ADAL" clId="{BAB222D6-2008-4AA0-A3CC-334F7D837F33}" dt="2021-07-29T12:13:42.610" v="3945" actId="478"/>
          <ac:picMkLst>
            <pc:docMk/>
            <pc:sldMk cId="4075291118" sldId="599"/>
            <ac:picMk id="7" creationId="{EF73E806-EFFB-4AD6-A55B-61140113D292}"/>
          </ac:picMkLst>
        </pc:picChg>
        <pc:picChg chg="add del">
          <ac:chgData name="Elisabeth Trubel" userId="4a1f9ee3-53b6-4531-b8dc-0b60ead7732a" providerId="ADAL" clId="{BAB222D6-2008-4AA0-A3CC-334F7D837F33}" dt="2021-07-29T12:14:40.911" v="3998" actId="21"/>
          <ac:picMkLst>
            <pc:docMk/>
            <pc:sldMk cId="4075291118" sldId="599"/>
            <ac:picMk id="8" creationId="{91F78AC5-BEEF-4690-BFCF-7223779D9232}"/>
          </ac:picMkLst>
        </pc:picChg>
        <pc:picChg chg="del">
          <ac:chgData name="Elisabeth Trubel" userId="4a1f9ee3-53b6-4531-b8dc-0b60ead7732a" providerId="ADAL" clId="{BAB222D6-2008-4AA0-A3CC-334F7D837F33}" dt="2021-07-29T12:13:43.314" v="3946" actId="478"/>
          <ac:picMkLst>
            <pc:docMk/>
            <pc:sldMk cId="4075291118" sldId="599"/>
            <ac:picMk id="9" creationId="{E662E72C-AFDE-4793-AA56-D727F1C5C0B9}"/>
          </ac:picMkLst>
        </pc:picChg>
      </pc:sldChg>
      <pc:sldChg chg="addSp delSp modSp del mod ord addAnim delAnim modAnim">
        <pc:chgData name="Elisabeth Trubel" userId="4a1f9ee3-53b6-4531-b8dc-0b60ead7732a" providerId="ADAL" clId="{BAB222D6-2008-4AA0-A3CC-334F7D837F33}" dt="2021-07-29T05:37:35.052" v="1763" actId="2696"/>
        <pc:sldMkLst>
          <pc:docMk/>
          <pc:sldMk cId="1009681573" sldId="600"/>
        </pc:sldMkLst>
        <pc:spChg chg="del">
          <ac:chgData name="Elisabeth Trubel" userId="4a1f9ee3-53b6-4531-b8dc-0b60ead7732a" providerId="ADAL" clId="{BAB222D6-2008-4AA0-A3CC-334F7D837F33}" dt="2021-07-29T04:58:52.184" v="941" actId="478"/>
          <ac:spMkLst>
            <pc:docMk/>
            <pc:sldMk cId="1009681573" sldId="600"/>
            <ac:spMk id="6" creationId="{CAAB6535-DF9D-48C3-824D-4B98EDA8C8E0}"/>
          </ac:spMkLst>
        </pc:spChg>
        <pc:spChg chg="del">
          <ac:chgData name="Elisabeth Trubel" userId="4a1f9ee3-53b6-4531-b8dc-0b60ead7732a" providerId="ADAL" clId="{BAB222D6-2008-4AA0-A3CC-334F7D837F33}" dt="2021-07-29T05:12:56.437" v="1239" actId="478"/>
          <ac:spMkLst>
            <pc:docMk/>
            <pc:sldMk cId="1009681573" sldId="600"/>
            <ac:spMk id="24" creationId="{1BDA3590-4065-42D5-BC69-C428246CA356}"/>
          </ac:spMkLst>
        </pc:spChg>
        <pc:spChg chg="del">
          <ac:chgData name="Elisabeth Trubel" userId="4a1f9ee3-53b6-4531-b8dc-0b60ead7732a" providerId="ADAL" clId="{BAB222D6-2008-4AA0-A3CC-334F7D837F33}" dt="2021-07-29T05:12:56.437" v="1239" actId="478"/>
          <ac:spMkLst>
            <pc:docMk/>
            <pc:sldMk cId="1009681573" sldId="600"/>
            <ac:spMk id="25" creationId="{FD799D2B-2AC9-4C6F-82D7-5FE5DFB993B6}"/>
          </ac:spMkLst>
        </pc:spChg>
        <pc:spChg chg="del mod">
          <ac:chgData name="Elisabeth Trubel" userId="4a1f9ee3-53b6-4531-b8dc-0b60ead7732a" providerId="ADAL" clId="{BAB222D6-2008-4AA0-A3CC-334F7D837F33}" dt="2021-07-29T04:59:03.097" v="943" actId="478"/>
          <ac:spMkLst>
            <pc:docMk/>
            <pc:sldMk cId="1009681573" sldId="600"/>
            <ac:spMk id="35" creationId="{34143EB0-5DEF-4125-AD16-00CA5A948CD6}"/>
          </ac:spMkLst>
        </pc:spChg>
        <pc:spChg chg="del">
          <ac:chgData name="Elisabeth Trubel" userId="4a1f9ee3-53b6-4531-b8dc-0b60ead7732a" providerId="ADAL" clId="{BAB222D6-2008-4AA0-A3CC-334F7D837F33}" dt="2021-07-29T05:31:53.594" v="1476" actId="478"/>
          <ac:spMkLst>
            <pc:docMk/>
            <pc:sldMk cId="1009681573" sldId="600"/>
            <ac:spMk id="36" creationId="{A4796403-53C0-4606-B5E0-7E5C2F4F47FB}"/>
          </ac:spMkLst>
        </pc:spChg>
        <pc:spChg chg="del">
          <ac:chgData name="Elisabeth Trubel" userId="4a1f9ee3-53b6-4531-b8dc-0b60ead7732a" providerId="ADAL" clId="{BAB222D6-2008-4AA0-A3CC-334F7D837F33}" dt="2021-07-29T05:32:51.786" v="1562" actId="478"/>
          <ac:spMkLst>
            <pc:docMk/>
            <pc:sldMk cId="1009681573" sldId="600"/>
            <ac:spMk id="37" creationId="{886419B3-3AF7-466E-B6C7-CC0A67A8F54F}"/>
          </ac:spMkLst>
        </pc:spChg>
        <pc:spChg chg="del">
          <ac:chgData name="Elisabeth Trubel" userId="4a1f9ee3-53b6-4531-b8dc-0b60ead7732a" providerId="ADAL" clId="{BAB222D6-2008-4AA0-A3CC-334F7D837F33}" dt="2021-07-29T05:34:39.211" v="1723" actId="478"/>
          <ac:spMkLst>
            <pc:docMk/>
            <pc:sldMk cId="1009681573" sldId="600"/>
            <ac:spMk id="38" creationId="{217A2BF4-499C-4A81-903E-12092853D368}"/>
          </ac:spMkLst>
        </pc:spChg>
        <pc:spChg chg="del">
          <ac:chgData name="Elisabeth Trubel" userId="4a1f9ee3-53b6-4531-b8dc-0b60ead7732a" providerId="ADAL" clId="{BAB222D6-2008-4AA0-A3CC-334F7D837F33}" dt="2021-07-29T05:33:47.283" v="1613" actId="478"/>
          <ac:spMkLst>
            <pc:docMk/>
            <pc:sldMk cId="1009681573" sldId="600"/>
            <ac:spMk id="39" creationId="{D4992C03-A4E6-472C-B943-78AF60754977}"/>
          </ac:spMkLst>
        </pc:spChg>
        <pc:picChg chg="add del">
          <ac:chgData name="Elisabeth Trubel" userId="4a1f9ee3-53b6-4531-b8dc-0b60ead7732a" providerId="ADAL" clId="{BAB222D6-2008-4AA0-A3CC-334F7D837F33}" dt="2021-07-29T04:59:07.652" v="946" actId="478"/>
          <ac:picMkLst>
            <pc:docMk/>
            <pc:sldMk cId="1009681573" sldId="600"/>
            <ac:picMk id="4" creationId="{18F93B3F-54EC-4EED-BBBA-4BF00DC4FF4B}"/>
          </ac:picMkLst>
        </pc:picChg>
        <pc:picChg chg="del">
          <ac:chgData name="Elisabeth Trubel" userId="4a1f9ee3-53b6-4531-b8dc-0b60ead7732a" providerId="ADAL" clId="{BAB222D6-2008-4AA0-A3CC-334F7D837F33}" dt="2021-07-29T05:34:40.289" v="1724" actId="478"/>
          <ac:picMkLst>
            <pc:docMk/>
            <pc:sldMk cId="1009681573" sldId="600"/>
            <ac:picMk id="7" creationId="{EF73E806-EFFB-4AD6-A55B-61140113D292}"/>
          </ac:picMkLst>
        </pc:picChg>
        <pc:picChg chg="del">
          <ac:chgData name="Elisabeth Trubel" userId="4a1f9ee3-53b6-4531-b8dc-0b60ead7732a" providerId="ADAL" clId="{BAB222D6-2008-4AA0-A3CC-334F7D837F33}" dt="2021-07-29T04:59:03.920" v="944" actId="478"/>
          <ac:picMkLst>
            <pc:docMk/>
            <pc:sldMk cId="1009681573" sldId="600"/>
            <ac:picMk id="9" creationId="{E662E72C-AFDE-4793-AA56-D727F1C5C0B9}"/>
          </ac:picMkLst>
        </pc:picChg>
        <pc:picChg chg="del">
          <ac:chgData name="Elisabeth Trubel" userId="4a1f9ee3-53b6-4531-b8dc-0b60ead7732a" providerId="ADAL" clId="{BAB222D6-2008-4AA0-A3CC-334F7D837F33}" dt="2021-07-29T05:12:56.437" v="1239" actId="478"/>
          <ac:picMkLst>
            <pc:docMk/>
            <pc:sldMk cId="1009681573" sldId="600"/>
            <ac:picMk id="22" creationId="{B4891823-31D7-4D18-8443-BFFD96B6F464}"/>
          </ac:picMkLst>
        </pc:picChg>
        <pc:picChg chg="del">
          <ac:chgData name="Elisabeth Trubel" userId="4a1f9ee3-53b6-4531-b8dc-0b60ead7732a" providerId="ADAL" clId="{BAB222D6-2008-4AA0-A3CC-334F7D837F33}" dt="2021-07-29T05:12:56.437" v="1239" actId="478"/>
          <ac:picMkLst>
            <pc:docMk/>
            <pc:sldMk cId="1009681573" sldId="600"/>
            <ac:picMk id="26" creationId="{35C56188-58D5-4A2A-B9DE-7D046A6BBA6D}"/>
          </ac:picMkLst>
        </pc:picChg>
        <pc:picChg chg="del">
          <ac:chgData name="Elisabeth Trubel" userId="4a1f9ee3-53b6-4531-b8dc-0b60ead7732a" providerId="ADAL" clId="{BAB222D6-2008-4AA0-A3CC-334F7D837F33}" dt="2021-07-29T05:12:56.437" v="1239" actId="478"/>
          <ac:picMkLst>
            <pc:docMk/>
            <pc:sldMk cId="1009681573" sldId="600"/>
            <ac:picMk id="27" creationId="{23D5C887-2338-4A4E-8173-610F79A5D7EB}"/>
          </ac:picMkLst>
        </pc:picChg>
        <pc:picChg chg="del">
          <ac:chgData name="Elisabeth Trubel" userId="4a1f9ee3-53b6-4531-b8dc-0b60ead7732a" providerId="ADAL" clId="{BAB222D6-2008-4AA0-A3CC-334F7D837F33}" dt="2021-07-29T05:12:56.437" v="1239" actId="478"/>
          <ac:picMkLst>
            <pc:docMk/>
            <pc:sldMk cId="1009681573" sldId="600"/>
            <ac:picMk id="28" creationId="{9C1D743A-414F-4CDB-8738-E4D542D01B37}"/>
          </ac:picMkLst>
        </pc:picChg>
        <pc:picChg chg="del">
          <ac:chgData name="Elisabeth Trubel" userId="4a1f9ee3-53b6-4531-b8dc-0b60ead7732a" providerId="ADAL" clId="{BAB222D6-2008-4AA0-A3CC-334F7D837F33}" dt="2021-07-29T05:12:56.437" v="1239" actId="478"/>
          <ac:picMkLst>
            <pc:docMk/>
            <pc:sldMk cId="1009681573" sldId="600"/>
            <ac:picMk id="29" creationId="{3EDDF4C6-364F-451F-9F38-C6AE5FE78EE9}"/>
          </ac:picMkLst>
        </pc:picChg>
        <pc:picChg chg="del">
          <ac:chgData name="Elisabeth Trubel" userId="4a1f9ee3-53b6-4531-b8dc-0b60ead7732a" providerId="ADAL" clId="{BAB222D6-2008-4AA0-A3CC-334F7D837F33}" dt="2021-07-29T05:12:56.437" v="1239" actId="478"/>
          <ac:picMkLst>
            <pc:docMk/>
            <pc:sldMk cId="1009681573" sldId="600"/>
            <ac:picMk id="30" creationId="{4DAF1B23-DEFA-4052-819E-2253F0A0CC8C}"/>
          </ac:picMkLst>
        </pc:picChg>
        <pc:picChg chg="del">
          <ac:chgData name="Elisabeth Trubel" userId="4a1f9ee3-53b6-4531-b8dc-0b60ead7732a" providerId="ADAL" clId="{BAB222D6-2008-4AA0-A3CC-334F7D837F33}" dt="2021-07-29T05:12:56.437" v="1239" actId="478"/>
          <ac:picMkLst>
            <pc:docMk/>
            <pc:sldMk cId="1009681573" sldId="600"/>
            <ac:picMk id="31" creationId="{E2A27B8F-6C49-4615-88A6-5977BB909B63}"/>
          </ac:picMkLst>
        </pc:picChg>
        <pc:picChg chg="del">
          <ac:chgData name="Elisabeth Trubel" userId="4a1f9ee3-53b6-4531-b8dc-0b60ead7732a" providerId="ADAL" clId="{BAB222D6-2008-4AA0-A3CC-334F7D837F33}" dt="2021-07-29T05:12:56.437" v="1239" actId="478"/>
          <ac:picMkLst>
            <pc:docMk/>
            <pc:sldMk cId="1009681573" sldId="600"/>
            <ac:picMk id="32" creationId="{CFDEA5FD-978D-4190-A4EA-9E12BFF3B8BA}"/>
          </ac:picMkLst>
        </pc:picChg>
        <pc:picChg chg="del">
          <ac:chgData name="Elisabeth Trubel" userId="4a1f9ee3-53b6-4531-b8dc-0b60ead7732a" providerId="ADAL" clId="{BAB222D6-2008-4AA0-A3CC-334F7D837F33}" dt="2021-07-29T05:12:56.437" v="1239" actId="478"/>
          <ac:picMkLst>
            <pc:docMk/>
            <pc:sldMk cId="1009681573" sldId="600"/>
            <ac:picMk id="33" creationId="{6893C83C-26BD-454D-BAE7-0A6220289783}"/>
          </ac:picMkLst>
        </pc:picChg>
        <pc:picChg chg="del">
          <ac:chgData name="Elisabeth Trubel" userId="4a1f9ee3-53b6-4531-b8dc-0b60ead7732a" providerId="ADAL" clId="{BAB222D6-2008-4AA0-A3CC-334F7D837F33}" dt="2021-07-29T05:12:56.437" v="1239" actId="478"/>
          <ac:picMkLst>
            <pc:docMk/>
            <pc:sldMk cId="1009681573" sldId="600"/>
            <ac:picMk id="34" creationId="{4C315063-6CC2-443B-B07A-D3E780CEA844}"/>
          </ac:picMkLst>
        </pc:picChg>
        <pc:picChg chg="del">
          <ac:chgData name="Elisabeth Trubel" userId="4a1f9ee3-53b6-4531-b8dc-0b60ead7732a" providerId="ADAL" clId="{BAB222D6-2008-4AA0-A3CC-334F7D837F33}" dt="2021-07-29T05:34:41.378" v="1725" actId="478"/>
          <ac:picMkLst>
            <pc:docMk/>
            <pc:sldMk cId="1009681573" sldId="600"/>
            <ac:picMk id="40" creationId="{EDDB62B7-6381-4CC9-B98A-44FB637F5039}"/>
          </ac:picMkLst>
        </pc:picChg>
        <pc:picChg chg="del">
          <ac:chgData name="Elisabeth Trubel" userId="4a1f9ee3-53b6-4531-b8dc-0b60ead7732a" providerId="ADAL" clId="{BAB222D6-2008-4AA0-A3CC-334F7D837F33}" dt="2021-07-29T05:12:56.437" v="1239" actId="478"/>
          <ac:picMkLst>
            <pc:docMk/>
            <pc:sldMk cId="1009681573" sldId="600"/>
            <ac:picMk id="46" creationId="{B13D0BAC-9F47-446B-9148-9C32788290A9}"/>
          </ac:picMkLst>
        </pc:picChg>
      </pc:sldChg>
      <pc:sldChg chg="del">
        <pc:chgData name="Elisabeth Trubel" userId="4a1f9ee3-53b6-4531-b8dc-0b60ead7732a" providerId="ADAL" clId="{BAB222D6-2008-4AA0-A3CC-334F7D837F33}" dt="2021-07-29T06:33:07.061" v="2805" actId="47"/>
        <pc:sldMkLst>
          <pc:docMk/>
          <pc:sldMk cId="3544197818" sldId="602"/>
        </pc:sldMkLst>
      </pc:sldChg>
      <pc:sldChg chg="delSp del mod">
        <pc:chgData name="Elisabeth Trubel" userId="4a1f9ee3-53b6-4531-b8dc-0b60ead7732a" providerId="ADAL" clId="{BAB222D6-2008-4AA0-A3CC-334F7D837F33}" dt="2021-07-29T12:44:01.639" v="4605" actId="47"/>
        <pc:sldMkLst>
          <pc:docMk/>
          <pc:sldMk cId="3032598962" sldId="603"/>
        </pc:sldMkLst>
        <pc:spChg chg="del">
          <ac:chgData name="Elisabeth Trubel" userId="4a1f9ee3-53b6-4531-b8dc-0b60ead7732a" providerId="ADAL" clId="{BAB222D6-2008-4AA0-A3CC-334F7D837F33}" dt="2021-07-29T12:43:53.171" v="4604" actId="478"/>
          <ac:spMkLst>
            <pc:docMk/>
            <pc:sldMk cId="3032598962" sldId="603"/>
            <ac:spMk id="3" creationId="{45F1CB31-E4BD-448B-AF5F-124F83410887}"/>
          </ac:spMkLst>
        </pc:spChg>
      </pc:sldChg>
      <pc:sldChg chg="delSp del mod">
        <pc:chgData name="Elisabeth Trubel" userId="4a1f9ee3-53b6-4531-b8dc-0b60ead7732a" providerId="ADAL" clId="{BAB222D6-2008-4AA0-A3CC-334F7D837F33}" dt="2021-07-29T12:43:48.554" v="4603" actId="2696"/>
        <pc:sldMkLst>
          <pc:docMk/>
          <pc:sldMk cId="3810041533" sldId="604"/>
        </pc:sldMkLst>
        <pc:spChg chg="del">
          <ac:chgData name="Elisabeth Trubel" userId="4a1f9ee3-53b6-4531-b8dc-0b60ead7732a" providerId="ADAL" clId="{BAB222D6-2008-4AA0-A3CC-334F7D837F33}" dt="2021-07-29T12:31:32.842" v="4434" actId="478"/>
          <ac:spMkLst>
            <pc:docMk/>
            <pc:sldMk cId="3810041533" sldId="604"/>
            <ac:spMk id="6" creationId="{CAAB6535-DF9D-48C3-824D-4B98EDA8C8E0}"/>
          </ac:spMkLst>
        </pc:spChg>
        <pc:spChg chg="del">
          <ac:chgData name="Elisabeth Trubel" userId="4a1f9ee3-53b6-4531-b8dc-0b60ead7732a" providerId="ADAL" clId="{BAB222D6-2008-4AA0-A3CC-334F7D837F33}" dt="2021-07-29T12:31:35.890" v="4436" actId="478"/>
          <ac:spMkLst>
            <pc:docMk/>
            <pc:sldMk cId="3810041533" sldId="604"/>
            <ac:spMk id="11" creationId="{0F886F84-86B3-4FAA-BE90-154609FAD7CE}"/>
          </ac:spMkLst>
        </pc:spChg>
        <pc:picChg chg="del">
          <ac:chgData name="Elisabeth Trubel" userId="4a1f9ee3-53b6-4531-b8dc-0b60ead7732a" providerId="ADAL" clId="{BAB222D6-2008-4AA0-A3CC-334F7D837F33}" dt="2021-07-29T12:31:34.146" v="4435" actId="478"/>
          <ac:picMkLst>
            <pc:docMk/>
            <pc:sldMk cId="3810041533" sldId="604"/>
            <ac:picMk id="7" creationId="{EF73E806-EFFB-4AD6-A55B-61140113D292}"/>
          </ac:picMkLst>
        </pc:picChg>
        <pc:picChg chg="del">
          <ac:chgData name="Elisabeth Trubel" userId="4a1f9ee3-53b6-4531-b8dc-0b60ead7732a" providerId="ADAL" clId="{BAB222D6-2008-4AA0-A3CC-334F7D837F33}" dt="2021-07-29T12:31:37.770" v="4437" actId="478"/>
          <ac:picMkLst>
            <pc:docMk/>
            <pc:sldMk cId="3810041533" sldId="604"/>
            <ac:picMk id="9" creationId="{E662E72C-AFDE-4793-AA56-D727F1C5C0B9}"/>
          </ac:picMkLst>
        </pc:picChg>
      </pc:sldChg>
      <pc:sldChg chg="del">
        <pc:chgData name="Elisabeth Trubel" userId="4a1f9ee3-53b6-4531-b8dc-0b60ead7732a" providerId="ADAL" clId="{BAB222D6-2008-4AA0-A3CC-334F7D837F33}" dt="2021-07-29T12:44:03.228" v="4606" actId="47"/>
        <pc:sldMkLst>
          <pc:docMk/>
          <pc:sldMk cId="1986746870" sldId="605"/>
        </pc:sldMkLst>
      </pc:sldChg>
      <pc:sldChg chg="del">
        <pc:chgData name="Elisabeth Trubel" userId="4a1f9ee3-53b6-4531-b8dc-0b60ead7732a" providerId="ADAL" clId="{BAB222D6-2008-4AA0-A3CC-334F7D837F33}" dt="2021-07-29T06:32:18.862" v="2798" actId="47"/>
        <pc:sldMkLst>
          <pc:docMk/>
          <pc:sldMk cId="1381646166" sldId="606"/>
        </pc:sldMkLst>
      </pc:sldChg>
      <pc:sldChg chg="addSp delSp modSp del mod">
        <pc:chgData name="Elisabeth Trubel" userId="4a1f9ee3-53b6-4531-b8dc-0b60ead7732a" providerId="ADAL" clId="{BAB222D6-2008-4AA0-A3CC-334F7D837F33}" dt="2021-07-29T12:53:24.100" v="4757" actId="2696"/>
        <pc:sldMkLst>
          <pc:docMk/>
          <pc:sldMk cId="2343227272" sldId="607"/>
        </pc:sldMkLst>
        <pc:spChg chg="add del">
          <ac:chgData name="Elisabeth Trubel" userId="4a1f9ee3-53b6-4531-b8dc-0b60ead7732a" providerId="ADAL" clId="{BAB222D6-2008-4AA0-A3CC-334F7D837F33}" dt="2021-07-29T12:46:58.803" v="4678" actId="478"/>
          <ac:spMkLst>
            <pc:docMk/>
            <pc:sldMk cId="2343227272" sldId="607"/>
            <ac:spMk id="6" creationId="{CAAB6535-DF9D-48C3-824D-4B98EDA8C8E0}"/>
          </ac:spMkLst>
        </pc:spChg>
        <pc:spChg chg="del">
          <ac:chgData name="Elisabeth Trubel" userId="4a1f9ee3-53b6-4531-b8dc-0b60ead7732a" providerId="ADAL" clId="{BAB222D6-2008-4AA0-A3CC-334F7D837F33}" dt="2021-07-29T12:47:00.492" v="4679" actId="478"/>
          <ac:spMkLst>
            <pc:docMk/>
            <pc:sldMk cId="2343227272" sldId="607"/>
            <ac:spMk id="11" creationId="{0F886F84-86B3-4FAA-BE90-154609FAD7CE}"/>
          </ac:spMkLst>
        </pc:spChg>
        <pc:spChg chg="mod">
          <ac:chgData name="Elisabeth Trubel" userId="4a1f9ee3-53b6-4531-b8dc-0b60ead7732a" providerId="ADAL" clId="{BAB222D6-2008-4AA0-A3CC-334F7D837F33}" dt="2021-07-29T12:47:33.653" v="4681" actId="14100"/>
          <ac:spMkLst>
            <pc:docMk/>
            <pc:sldMk cId="2343227272" sldId="607"/>
            <ac:spMk id="14" creationId="{9F1D6320-08CB-45EB-8004-1C9D961FC0F9}"/>
          </ac:spMkLst>
        </pc:spChg>
        <pc:picChg chg="del">
          <ac:chgData name="Elisabeth Trubel" userId="4a1f9ee3-53b6-4531-b8dc-0b60ead7732a" providerId="ADAL" clId="{BAB222D6-2008-4AA0-A3CC-334F7D837F33}" dt="2021-07-29T12:44:14.571" v="4609" actId="478"/>
          <ac:picMkLst>
            <pc:docMk/>
            <pc:sldMk cId="2343227272" sldId="607"/>
            <ac:picMk id="7" creationId="{EF73E806-EFFB-4AD6-A55B-61140113D292}"/>
          </ac:picMkLst>
        </pc:picChg>
        <pc:picChg chg="del">
          <ac:chgData name="Elisabeth Trubel" userId="4a1f9ee3-53b6-4531-b8dc-0b60ead7732a" providerId="ADAL" clId="{BAB222D6-2008-4AA0-A3CC-334F7D837F33}" dt="2021-07-29T12:47:01.483" v="4680" actId="478"/>
          <ac:picMkLst>
            <pc:docMk/>
            <pc:sldMk cId="2343227272" sldId="607"/>
            <ac:picMk id="9" creationId="{E662E72C-AFDE-4793-AA56-D727F1C5C0B9}"/>
          </ac:picMkLst>
        </pc:picChg>
      </pc:sldChg>
      <pc:sldChg chg="del">
        <pc:chgData name="Elisabeth Trubel" userId="4a1f9ee3-53b6-4531-b8dc-0b60ead7732a" providerId="ADAL" clId="{BAB222D6-2008-4AA0-A3CC-334F7D837F33}" dt="2021-07-29T06:32:54.962" v="2803" actId="47"/>
        <pc:sldMkLst>
          <pc:docMk/>
          <pc:sldMk cId="447848978" sldId="608"/>
        </pc:sldMkLst>
      </pc:sldChg>
      <pc:sldChg chg="del">
        <pc:chgData name="Elisabeth Trubel" userId="4a1f9ee3-53b6-4531-b8dc-0b60ead7732a" providerId="ADAL" clId="{BAB222D6-2008-4AA0-A3CC-334F7D837F33}" dt="2021-07-29T06:32:09.708" v="2795" actId="47"/>
        <pc:sldMkLst>
          <pc:docMk/>
          <pc:sldMk cId="2219435242" sldId="609"/>
        </pc:sldMkLst>
      </pc:sldChg>
      <pc:sldChg chg="delSp del mod delAnim">
        <pc:chgData name="Elisabeth Trubel" userId="4a1f9ee3-53b6-4531-b8dc-0b60ead7732a" providerId="ADAL" clId="{BAB222D6-2008-4AA0-A3CC-334F7D837F33}" dt="2021-07-29T05:31:47.497" v="1475" actId="47"/>
        <pc:sldMkLst>
          <pc:docMk/>
          <pc:sldMk cId="4177674995" sldId="612"/>
        </pc:sldMkLst>
        <pc:spChg chg="del">
          <ac:chgData name="Elisabeth Trubel" userId="4a1f9ee3-53b6-4531-b8dc-0b60ead7732a" providerId="ADAL" clId="{BAB222D6-2008-4AA0-A3CC-334F7D837F33}" dt="2021-07-29T05:05:18.025" v="1080" actId="478"/>
          <ac:spMkLst>
            <pc:docMk/>
            <pc:sldMk cId="4177674995" sldId="612"/>
            <ac:spMk id="6" creationId="{CAAB6535-DF9D-48C3-824D-4B98EDA8C8E0}"/>
          </ac:spMkLst>
        </pc:spChg>
        <pc:spChg chg="del">
          <ac:chgData name="Elisabeth Trubel" userId="4a1f9ee3-53b6-4531-b8dc-0b60ead7732a" providerId="ADAL" clId="{BAB222D6-2008-4AA0-A3CC-334F7D837F33}" dt="2021-07-29T05:05:17.192" v="1079" actId="478"/>
          <ac:spMkLst>
            <pc:docMk/>
            <pc:sldMk cId="4177674995" sldId="612"/>
            <ac:spMk id="11" creationId="{0F886F84-86B3-4FAA-BE90-154609FAD7CE}"/>
          </ac:spMkLst>
        </pc:spChg>
        <pc:picChg chg="del">
          <ac:chgData name="Elisabeth Trubel" userId="4a1f9ee3-53b6-4531-b8dc-0b60ead7732a" providerId="ADAL" clId="{BAB222D6-2008-4AA0-A3CC-334F7D837F33}" dt="2021-07-29T05:05:20.121" v="1081" actId="478"/>
          <ac:picMkLst>
            <pc:docMk/>
            <pc:sldMk cId="4177674995" sldId="612"/>
            <ac:picMk id="7" creationId="{EF73E806-EFFB-4AD6-A55B-61140113D292}"/>
          </ac:picMkLst>
        </pc:picChg>
        <pc:picChg chg="del">
          <ac:chgData name="Elisabeth Trubel" userId="4a1f9ee3-53b6-4531-b8dc-0b60ead7732a" providerId="ADAL" clId="{BAB222D6-2008-4AA0-A3CC-334F7D837F33}" dt="2021-07-29T05:06:17.402" v="1093" actId="21"/>
          <ac:picMkLst>
            <pc:docMk/>
            <pc:sldMk cId="4177674995" sldId="612"/>
            <ac:picMk id="8" creationId="{8BF9B3D8-E7B9-45EA-8D65-E1EC7E175D27}"/>
          </ac:picMkLst>
        </pc:picChg>
        <pc:picChg chg="del">
          <ac:chgData name="Elisabeth Trubel" userId="4a1f9ee3-53b6-4531-b8dc-0b60ead7732a" providerId="ADAL" clId="{BAB222D6-2008-4AA0-A3CC-334F7D837F33}" dt="2021-07-29T05:05:20.688" v="1082" actId="478"/>
          <ac:picMkLst>
            <pc:docMk/>
            <pc:sldMk cId="4177674995" sldId="612"/>
            <ac:picMk id="9" creationId="{E662E72C-AFDE-4793-AA56-D727F1C5C0B9}"/>
          </ac:picMkLst>
        </pc:picChg>
        <pc:picChg chg="del">
          <ac:chgData name="Elisabeth Trubel" userId="4a1f9ee3-53b6-4531-b8dc-0b60ead7732a" providerId="ADAL" clId="{BAB222D6-2008-4AA0-A3CC-334F7D837F33}" dt="2021-07-29T05:06:17.402" v="1093" actId="21"/>
          <ac:picMkLst>
            <pc:docMk/>
            <pc:sldMk cId="4177674995" sldId="612"/>
            <ac:picMk id="12" creationId="{BBF95C26-AD98-4349-B1CB-72AE0FE8E080}"/>
          </ac:picMkLst>
        </pc:picChg>
        <pc:picChg chg="del">
          <ac:chgData name="Elisabeth Trubel" userId="4a1f9ee3-53b6-4531-b8dc-0b60ead7732a" providerId="ADAL" clId="{BAB222D6-2008-4AA0-A3CC-334F7D837F33}" dt="2021-07-29T05:06:17.402" v="1093" actId="21"/>
          <ac:picMkLst>
            <pc:docMk/>
            <pc:sldMk cId="4177674995" sldId="612"/>
            <ac:picMk id="13" creationId="{CC1E68C6-C71F-4766-BA47-E00A0A6AF291}"/>
          </ac:picMkLst>
        </pc:picChg>
        <pc:picChg chg="del">
          <ac:chgData name="Elisabeth Trubel" userId="4a1f9ee3-53b6-4531-b8dc-0b60ead7732a" providerId="ADAL" clId="{BAB222D6-2008-4AA0-A3CC-334F7D837F33}" dt="2021-07-29T05:06:17.402" v="1093" actId="21"/>
          <ac:picMkLst>
            <pc:docMk/>
            <pc:sldMk cId="4177674995" sldId="612"/>
            <ac:picMk id="14" creationId="{AFA2C187-4248-429C-8CAA-C62BE3A2D207}"/>
          </ac:picMkLst>
        </pc:picChg>
        <pc:picChg chg="del">
          <ac:chgData name="Elisabeth Trubel" userId="4a1f9ee3-53b6-4531-b8dc-0b60ead7732a" providerId="ADAL" clId="{BAB222D6-2008-4AA0-A3CC-334F7D837F33}" dt="2021-07-29T05:06:17.402" v="1093" actId="21"/>
          <ac:picMkLst>
            <pc:docMk/>
            <pc:sldMk cId="4177674995" sldId="612"/>
            <ac:picMk id="15" creationId="{97FFA6F6-8F92-4587-AA0E-A76F66F43DDC}"/>
          </ac:picMkLst>
        </pc:picChg>
        <pc:picChg chg="del">
          <ac:chgData name="Elisabeth Trubel" userId="4a1f9ee3-53b6-4531-b8dc-0b60ead7732a" providerId="ADAL" clId="{BAB222D6-2008-4AA0-A3CC-334F7D837F33}" dt="2021-07-29T05:06:17.402" v="1093" actId="21"/>
          <ac:picMkLst>
            <pc:docMk/>
            <pc:sldMk cId="4177674995" sldId="612"/>
            <ac:picMk id="16" creationId="{30D0722E-8302-482B-818F-F5D005A9E186}"/>
          </ac:picMkLst>
        </pc:picChg>
      </pc:sldChg>
      <pc:sldChg chg="delSp del mod">
        <pc:chgData name="Elisabeth Trubel" userId="4a1f9ee3-53b6-4531-b8dc-0b60ead7732a" providerId="ADAL" clId="{BAB222D6-2008-4AA0-A3CC-334F7D837F33}" dt="2021-07-29T12:21:18.469" v="4195" actId="47"/>
        <pc:sldMkLst>
          <pc:docMk/>
          <pc:sldMk cId="2274196697" sldId="613"/>
        </pc:sldMkLst>
        <pc:spChg chg="del">
          <ac:chgData name="Elisabeth Trubel" userId="4a1f9ee3-53b6-4531-b8dc-0b60ead7732a" providerId="ADAL" clId="{BAB222D6-2008-4AA0-A3CC-334F7D837F33}" dt="2021-07-29T12:19:06.266" v="4130" actId="478"/>
          <ac:spMkLst>
            <pc:docMk/>
            <pc:sldMk cId="2274196697" sldId="613"/>
            <ac:spMk id="6" creationId="{CAAB6535-DF9D-48C3-824D-4B98EDA8C8E0}"/>
          </ac:spMkLst>
        </pc:spChg>
        <pc:spChg chg="del">
          <ac:chgData name="Elisabeth Trubel" userId="4a1f9ee3-53b6-4531-b8dc-0b60ead7732a" providerId="ADAL" clId="{BAB222D6-2008-4AA0-A3CC-334F7D837F33}" dt="2021-07-29T12:19:12.242" v="4133" actId="478"/>
          <ac:spMkLst>
            <pc:docMk/>
            <pc:sldMk cId="2274196697" sldId="613"/>
            <ac:spMk id="11" creationId="{0F886F84-86B3-4FAA-BE90-154609FAD7CE}"/>
          </ac:spMkLst>
        </pc:spChg>
        <pc:picChg chg="del">
          <ac:chgData name="Elisabeth Trubel" userId="4a1f9ee3-53b6-4531-b8dc-0b60ead7732a" providerId="ADAL" clId="{BAB222D6-2008-4AA0-A3CC-334F7D837F33}" dt="2021-07-29T12:19:08.034" v="4131" actId="478"/>
          <ac:picMkLst>
            <pc:docMk/>
            <pc:sldMk cId="2274196697" sldId="613"/>
            <ac:picMk id="7" creationId="{EF73E806-EFFB-4AD6-A55B-61140113D292}"/>
          </ac:picMkLst>
        </pc:picChg>
        <pc:picChg chg="del">
          <ac:chgData name="Elisabeth Trubel" userId="4a1f9ee3-53b6-4531-b8dc-0b60ead7732a" providerId="ADAL" clId="{BAB222D6-2008-4AA0-A3CC-334F7D837F33}" dt="2021-07-29T12:19:08.930" v="4132" actId="478"/>
          <ac:picMkLst>
            <pc:docMk/>
            <pc:sldMk cId="2274196697" sldId="613"/>
            <ac:picMk id="9" creationId="{E662E72C-AFDE-4793-AA56-D727F1C5C0B9}"/>
          </ac:picMkLst>
        </pc:picChg>
      </pc:sldChg>
      <pc:sldChg chg="del">
        <pc:chgData name="Elisabeth Trubel" userId="4a1f9ee3-53b6-4531-b8dc-0b60ead7732a" providerId="ADAL" clId="{BAB222D6-2008-4AA0-A3CC-334F7D837F33}" dt="2021-07-29T06:32:59.779" v="2804" actId="47"/>
        <pc:sldMkLst>
          <pc:docMk/>
          <pc:sldMk cId="169833941" sldId="614"/>
        </pc:sldMkLst>
      </pc:sldChg>
      <pc:sldChg chg="addSp delSp modSp del mod ord delAnim modAnim">
        <pc:chgData name="Elisabeth Trubel" userId="4a1f9ee3-53b6-4531-b8dc-0b60ead7732a" providerId="ADAL" clId="{BAB222D6-2008-4AA0-A3CC-334F7D837F33}" dt="2021-07-29T05:05:32.440" v="1084" actId="2696"/>
        <pc:sldMkLst>
          <pc:docMk/>
          <pc:sldMk cId="3400543425" sldId="634"/>
        </pc:sldMkLst>
        <pc:spChg chg="del">
          <ac:chgData name="Elisabeth Trubel" userId="4a1f9ee3-53b6-4531-b8dc-0b60ead7732a" providerId="ADAL" clId="{BAB222D6-2008-4AA0-A3CC-334F7D837F33}" dt="2021-07-29T05:01:32.450" v="1036" actId="478"/>
          <ac:spMkLst>
            <pc:docMk/>
            <pc:sldMk cId="3400543425" sldId="634"/>
            <ac:spMk id="5" creationId="{9C2B3236-A14E-415C-BD00-1197AFD5E831}"/>
          </ac:spMkLst>
        </pc:spChg>
        <pc:spChg chg="del">
          <ac:chgData name="Elisabeth Trubel" userId="4a1f9ee3-53b6-4531-b8dc-0b60ead7732a" providerId="ADAL" clId="{BAB222D6-2008-4AA0-A3CC-334F7D837F33}" dt="2021-07-29T05:01:32.450" v="1036" actId="478"/>
          <ac:spMkLst>
            <pc:docMk/>
            <pc:sldMk cId="3400543425" sldId="634"/>
            <ac:spMk id="10" creationId="{C1380F31-FBF3-4E84-841C-693EAF3D6129}"/>
          </ac:spMkLst>
        </pc:spChg>
        <pc:spChg chg="del">
          <ac:chgData name="Elisabeth Trubel" userId="4a1f9ee3-53b6-4531-b8dc-0b60ead7732a" providerId="ADAL" clId="{BAB222D6-2008-4AA0-A3CC-334F7D837F33}" dt="2021-07-29T05:01:37.032" v="1038" actId="478"/>
          <ac:spMkLst>
            <pc:docMk/>
            <pc:sldMk cId="3400543425" sldId="634"/>
            <ac:spMk id="11" creationId="{0F886F84-86B3-4FAA-BE90-154609FAD7CE}"/>
          </ac:spMkLst>
        </pc:spChg>
        <pc:spChg chg="del">
          <ac:chgData name="Elisabeth Trubel" userId="4a1f9ee3-53b6-4531-b8dc-0b60ead7732a" providerId="ADAL" clId="{BAB222D6-2008-4AA0-A3CC-334F7D837F33}" dt="2021-07-29T05:01:32.450" v="1036" actId="478"/>
          <ac:spMkLst>
            <pc:docMk/>
            <pc:sldMk cId="3400543425" sldId="634"/>
            <ac:spMk id="12" creationId="{EEF6F0C0-F65C-4E4A-A4F3-5941DE404369}"/>
          </ac:spMkLst>
        </pc:spChg>
        <pc:spChg chg="del">
          <ac:chgData name="Elisabeth Trubel" userId="4a1f9ee3-53b6-4531-b8dc-0b60ead7732a" providerId="ADAL" clId="{BAB222D6-2008-4AA0-A3CC-334F7D837F33}" dt="2021-07-29T05:01:35.186" v="1037" actId="478"/>
          <ac:spMkLst>
            <pc:docMk/>
            <pc:sldMk cId="3400543425" sldId="634"/>
            <ac:spMk id="13" creationId="{CC6032DA-49FD-4749-BB17-126F1BA15259}"/>
          </ac:spMkLst>
        </pc:spChg>
        <pc:spChg chg="del">
          <ac:chgData name="Elisabeth Trubel" userId="4a1f9ee3-53b6-4531-b8dc-0b60ead7732a" providerId="ADAL" clId="{BAB222D6-2008-4AA0-A3CC-334F7D837F33}" dt="2021-07-29T05:01:35.186" v="1037" actId="478"/>
          <ac:spMkLst>
            <pc:docMk/>
            <pc:sldMk cId="3400543425" sldId="634"/>
            <ac:spMk id="14" creationId="{DBD33E42-1693-4537-8A1E-A4AFD264BA68}"/>
          </ac:spMkLst>
        </pc:spChg>
        <pc:spChg chg="del">
          <ac:chgData name="Elisabeth Trubel" userId="4a1f9ee3-53b6-4531-b8dc-0b60ead7732a" providerId="ADAL" clId="{BAB222D6-2008-4AA0-A3CC-334F7D837F33}" dt="2021-07-29T05:01:35.186" v="1037" actId="478"/>
          <ac:spMkLst>
            <pc:docMk/>
            <pc:sldMk cId="3400543425" sldId="634"/>
            <ac:spMk id="15" creationId="{FCF0344B-A8FA-4622-A28B-CBD40DE47EEB}"/>
          </ac:spMkLst>
        </pc:spChg>
        <pc:spChg chg="del">
          <ac:chgData name="Elisabeth Trubel" userId="4a1f9ee3-53b6-4531-b8dc-0b60ead7732a" providerId="ADAL" clId="{BAB222D6-2008-4AA0-A3CC-334F7D837F33}" dt="2021-07-29T05:00:47.025" v="1032" actId="478"/>
          <ac:spMkLst>
            <pc:docMk/>
            <pc:sldMk cId="3400543425" sldId="634"/>
            <ac:spMk id="17" creationId="{2EEB3E88-88E2-43D9-B2B0-2D383EF9ED04}"/>
          </ac:spMkLst>
        </pc:spChg>
        <pc:spChg chg="add del mod">
          <ac:chgData name="Elisabeth Trubel" userId="4a1f9ee3-53b6-4531-b8dc-0b60ead7732a" providerId="ADAL" clId="{BAB222D6-2008-4AA0-A3CC-334F7D837F33}" dt="2021-07-29T05:03:58.458" v="1061" actId="21"/>
          <ac:spMkLst>
            <pc:docMk/>
            <pc:sldMk cId="3400543425" sldId="634"/>
            <ac:spMk id="20" creationId="{5ADC4EB2-63C6-4B2C-9CED-341A65704F13}"/>
          </ac:spMkLst>
        </pc:spChg>
        <pc:spChg chg="add del mod">
          <ac:chgData name="Elisabeth Trubel" userId="4a1f9ee3-53b6-4531-b8dc-0b60ead7732a" providerId="ADAL" clId="{BAB222D6-2008-4AA0-A3CC-334F7D837F33}" dt="2021-07-29T05:03:58.458" v="1061" actId="21"/>
          <ac:spMkLst>
            <pc:docMk/>
            <pc:sldMk cId="3400543425" sldId="634"/>
            <ac:spMk id="21" creationId="{00CC58D2-344B-404C-A66F-62F748821CA4}"/>
          </ac:spMkLst>
        </pc:spChg>
        <pc:spChg chg="add del mod">
          <ac:chgData name="Elisabeth Trubel" userId="4a1f9ee3-53b6-4531-b8dc-0b60ead7732a" providerId="ADAL" clId="{BAB222D6-2008-4AA0-A3CC-334F7D837F33}" dt="2021-07-29T05:03:58.458" v="1061" actId="21"/>
          <ac:spMkLst>
            <pc:docMk/>
            <pc:sldMk cId="3400543425" sldId="634"/>
            <ac:spMk id="22" creationId="{0675473B-30E7-4305-BAB8-B56CBE63A0B4}"/>
          </ac:spMkLst>
        </pc:spChg>
        <pc:spChg chg="add del mod">
          <ac:chgData name="Elisabeth Trubel" userId="4a1f9ee3-53b6-4531-b8dc-0b60ead7732a" providerId="ADAL" clId="{BAB222D6-2008-4AA0-A3CC-334F7D837F33}" dt="2021-07-29T05:03:58.458" v="1061" actId="21"/>
          <ac:spMkLst>
            <pc:docMk/>
            <pc:sldMk cId="3400543425" sldId="634"/>
            <ac:spMk id="23" creationId="{F785D4CC-AFB8-4CDB-A1F8-8839D8391652}"/>
          </ac:spMkLst>
        </pc:spChg>
        <pc:spChg chg="add del mod">
          <ac:chgData name="Elisabeth Trubel" userId="4a1f9ee3-53b6-4531-b8dc-0b60ead7732a" providerId="ADAL" clId="{BAB222D6-2008-4AA0-A3CC-334F7D837F33}" dt="2021-07-29T05:03:58.458" v="1061" actId="21"/>
          <ac:spMkLst>
            <pc:docMk/>
            <pc:sldMk cId="3400543425" sldId="634"/>
            <ac:spMk id="24" creationId="{C80A0A53-BAAD-45B5-BA59-FCC1307D43C4}"/>
          </ac:spMkLst>
        </pc:spChg>
        <pc:spChg chg="add del mod">
          <ac:chgData name="Elisabeth Trubel" userId="4a1f9ee3-53b6-4531-b8dc-0b60ead7732a" providerId="ADAL" clId="{BAB222D6-2008-4AA0-A3CC-334F7D837F33}" dt="2021-07-29T05:03:58.458" v="1061" actId="21"/>
          <ac:spMkLst>
            <pc:docMk/>
            <pc:sldMk cId="3400543425" sldId="634"/>
            <ac:spMk id="25" creationId="{E42F70A4-237B-4679-A524-EB0FAEE2CD1D}"/>
          </ac:spMkLst>
        </pc:spChg>
        <pc:picChg chg="del">
          <ac:chgData name="Elisabeth Trubel" userId="4a1f9ee3-53b6-4531-b8dc-0b60ead7732a" providerId="ADAL" clId="{BAB222D6-2008-4AA0-A3CC-334F7D837F33}" dt="2021-07-29T05:01:37.032" v="1038" actId="478"/>
          <ac:picMkLst>
            <pc:docMk/>
            <pc:sldMk cId="3400543425" sldId="634"/>
            <ac:picMk id="4" creationId="{C5C70BF0-0F29-49E5-8D12-1C81B85731B9}"/>
          </ac:picMkLst>
        </pc:picChg>
        <pc:picChg chg="del">
          <ac:chgData name="Elisabeth Trubel" userId="4a1f9ee3-53b6-4531-b8dc-0b60ead7732a" providerId="ADAL" clId="{BAB222D6-2008-4AA0-A3CC-334F7D837F33}" dt="2021-07-29T05:00:48.328" v="1033" actId="478"/>
          <ac:picMkLst>
            <pc:docMk/>
            <pc:sldMk cId="3400543425" sldId="634"/>
            <ac:picMk id="16" creationId="{5FB7C347-7262-4666-AEA2-F09602F50129}"/>
          </ac:picMkLst>
        </pc:picChg>
        <pc:picChg chg="add del mod">
          <ac:chgData name="Elisabeth Trubel" userId="4a1f9ee3-53b6-4531-b8dc-0b60ead7732a" providerId="ADAL" clId="{BAB222D6-2008-4AA0-A3CC-334F7D837F33}" dt="2021-07-29T05:01:41.029" v="1040"/>
          <ac:picMkLst>
            <pc:docMk/>
            <pc:sldMk cId="3400543425" sldId="634"/>
            <ac:picMk id="18" creationId="{F85C3BF2-A602-4963-AD32-BEEABE3D7E9A}"/>
          </ac:picMkLst>
        </pc:picChg>
        <pc:picChg chg="add del mod">
          <ac:chgData name="Elisabeth Trubel" userId="4a1f9ee3-53b6-4531-b8dc-0b60ead7732a" providerId="ADAL" clId="{BAB222D6-2008-4AA0-A3CC-334F7D837F33}" dt="2021-07-29T05:03:58.458" v="1061" actId="21"/>
          <ac:picMkLst>
            <pc:docMk/>
            <pc:sldMk cId="3400543425" sldId="634"/>
            <ac:picMk id="19" creationId="{0AB56A6A-70D2-48C1-B350-BA5FB8AB885F}"/>
          </ac:picMkLst>
        </pc:picChg>
      </pc:sldChg>
      <pc:sldChg chg="del">
        <pc:chgData name="Elisabeth Trubel" userId="4a1f9ee3-53b6-4531-b8dc-0b60ead7732a" providerId="ADAL" clId="{BAB222D6-2008-4AA0-A3CC-334F7D837F33}" dt="2021-07-29T06:04:41.237" v="2564" actId="47"/>
        <pc:sldMkLst>
          <pc:docMk/>
          <pc:sldMk cId="3946243856" sldId="640"/>
        </pc:sldMkLst>
      </pc:sldChg>
      <pc:sldChg chg="del">
        <pc:chgData name="Elisabeth Trubel" userId="4a1f9ee3-53b6-4531-b8dc-0b60ead7732a" providerId="ADAL" clId="{BAB222D6-2008-4AA0-A3CC-334F7D837F33}" dt="2021-07-29T06:32:29.943" v="2800" actId="47"/>
        <pc:sldMkLst>
          <pc:docMk/>
          <pc:sldMk cId="2440075343" sldId="648"/>
        </pc:sldMkLst>
      </pc:sldChg>
      <pc:sldChg chg="modSp mod modAnim">
        <pc:chgData name="Elisabeth Trubel" userId="4a1f9ee3-53b6-4531-b8dc-0b60ead7732a" providerId="ADAL" clId="{BAB222D6-2008-4AA0-A3CC-334F7D837F33}" dt="2021-08-03T15:29:37.597" v="6495" actId="6549"/>
        <pc:sldMkLst>
          <pc:docMk/>
          <pc:sldMk cId="2073547992" sldId="649"/>
        </pc:sldMkLst>
        <pc:spChg chg="mod">
          <ac:chgData name="Elisabeth Trubel" userId="4a1f9ee3-53b6-4531-b8dc-0b60ead7732a" providerId="ADAL" clId="{BAB222D6-2008-4AA0-A3CC-334F7D837F33}" dt="2021-08-03T15:29:37.597" v="6495" actId="6549"/>
          <ac:spMkLst>
            <pc:docMk/>
            <pc:sldMk cId="2073547992" sldId="649"/>
            <ac:spMk id="12" creationId="{EF770320-0DC2-48F7-8D28-B1E9E8F61012}"/>
          </ac:spMkLst>
        </pc:spChg>
      </pc:sldChg>
      <pc:sldChg chg="delSp del mod ord">
        <pc:chgData name="Elisabeth Trubel" userId="4a1f9ee3-53b6-4531-b8dc-0b60ead7732a" providerId="ADAL" clId="{BAB222D6-2008-4AA0-A3CC-334F7D837F33}" dt="2021-07-29T13:09:23.024" v="5222" actId="2696"/>
        <pc:sldMkLst>
          <pc:docMk/>
          <pc:sldMk cId="3838833066" sldId="650"/>
        </pc:sldMkLst>
        <pc:spChg chg="del">
          <ac:chgData name="Elisabeth Trubel" userId="4a1f9ee3-53b6-4531-b8dc-0b60ead7732a" providerId="ADAL" clId="{BAB222D6-2008-4AA0-A3CC-334F7D837F33}" dt="2021-07-29T13:06:33.507" v="5088" actId="478"/>
          <ac:spMkLst>
            <pc:docMk/>
            <pc:sldMk cId="3838833066" sldId="650"/>
            <ac:spMk id="6" creationId="{CAAB6535-DF9D-48C3-824D-4B98EDA8C8E0}"/>
          </ac:spMkLst>
        </pc:spChg>
        <pc:spChg chg="del">
          <ac:chgData name="Elisabeth Trubel" userId="4a1f9ee3-53b6-4531-b8dc-0b60ead7732a" providerId="ADAL" clId="{BAB222D6-2008-4AA0-A3CC-334F7D837F33}" dt="2021-07-29T13:06:38.499" v="5090" actId="478"/>
          <ac:spMkLst>
            <pc:docMk/>
            <pc:sldMk cId="3838833066" sldId="650"/>
            <ac:spMk id="54" creationId="{2FC5F19A-2780-4EFB-8030-BC31439A2DE2}"/>
          </ac:spMkLst>
        </pc:spChg>
        <pc:spChg chg="del">
          <ac:chgData name="Elisabeth Trubel" userId="4a1f9ee3-53b6-4531-b8dc-0b60ead7732a" providerId="ADAL" clId="{BAB222D6-2008-4AA0-A3CC-334F7D837F33}" dt="2021-07-29T13:06:32.203" v="5087" actId="478"/>
          <ac:spMkLst>
            <pc:docMk/>
            <pc:sldMk cId="3838833066" sldId="650"/>
            <ac:spMk id="57" creationId="{6D5FA546-1575-4CC2-93E0-539323C0C9F8}"/>
          </ac:spMkLst>
        </pc:spChg>
        <pc:picChg chg="del">
          <ac:chgData name="Elisabeth Trubel" userId="4a1f9ee3-53b6-4531-b8dc-0b60ead7732a" providerId="ADAL" clId="{BAB222D6-2008-4AA0-A3CC-334F7D837F33}" dt="2021-07-29T13:06:35.611" v="5089" actId="478"/>
          <ac:picMkLst>
            <pc:docMk/>
            <pc:sldMk cId="3838833066" sldId="650"/>
            <ac:picMk id="71" creationId="{B750362B-0BCA-4547-A147-4455D4EE80B5}"/>
          </ac:picMkLst>
        </pc:picChg>
        <pc:picChg chg="del">
          <ac:chgData name="Elisabeth Trubel" userId="4a1f9ee3-53b6-4531-b8dc-0b60ead7732a" providerId="ADAL" clId="{BAB222D6-2008-4AA0-A3CC-334F7D837F33}" dt="2021-07-29T13:06:40.539" v="5091" actId="478"/>
          <ac:picMkLst>
            <pc:docMk/>
            <pc:sldMk cId="3838833066" sldId="650"/>
            <ac:picMk id="72" creationId="{B735626B-642D-44B8-AF7F-58A2D893F874}"/>
          </ac:picMkLst>
        </pc:picChg>
      </pc:sldChg>
      <pc:sldChg chg="del">
        <pc:chgData name="Elisabeth Trubel" userId="4a1f9ee3-53b6-4531-b8dc-0b60ead7732a" providerId="ADAL" clId="{BAB222D6-2008-4AA0-A3CC-334F7D837F33}" dt="2021-07-29T06:32:23.500" v="2799" actId="47"/>
        <pc:sldMkLst>
          <pc:docMk/>
          <pc:sldMk cId="3536319621" sldId="651"/>
        </pc:sldMkLst>
      </pc:sldChg>
      <pc:sldChg chg="del ord">
        <pc:chgData name="Elisabeth Trubel" userId="4a1f9ee3-53b6-4531-b8dc-0b60ead7732a" providerId="ADAL" clId="{BAB222D6-2008-4AA0-A3CC-334F7D837F33}" dt="2021-07-29T13:06:15.391" v="5083" actId="47"/>
        <pc:sldMkLst>
          <pc:docMk/>
          <pc:sldMk cId="3463145419" sldId="652"/>
        </pc:sldMkLst>
      </pc:sldChg>
      <pc:sldChg chg="del ord">
        <pc:chgData name="Elisabeth Trubel" userId="4a1f9ee3-53b6-4531-b8dc-0b60ead7732a" providerId="ADAL" clId="{BAB222D6-2008-4AA0-A3CC-334F7D837F33}" dt="2021-07-29T13:06:16.798" v="5084" actId="47"/>
        <pc:sldMkLst>
          <pc:docMk/>
          <pc:sldMk cId="4013395914" sldId="653"/>
        </pc:sldMkLst>
      </pc:sldChg>
      <pc:sldChg chg="del ord">
        <pc:chgData name="Elisabeth Trubel" userId="4a1f9ee3-53b6-4531-b8dc-0b60ead7732a" providerId="ADAL" clId="{BAB222D6-2008-4AA0-A3CC-334F7D837F33}" dt="2021-07-29T13:06:28.407" v="5086" actId="47"/>
        <pc:sldMkLst>
          <pc:docMk/>
          <pc:sldMk cId="3941681043" sldId="654"/>
        </pc:sldMkLst>
      </pc:sldChg>
      <pc:sldChg chg="del ord">
        <pc:chgData name="Elisabeth Trubel" userId="4a1f9ee3-53b6-4531-b8dc-0b60ead7732a" providerId="ADAL" clId="{BAB222D6-2008-4AA0-A3CC-334F7D837F33}" dt="2021-07-29T13:03:13.489" v="4900" actId="2696"/>
        <pc:sldMkLst>
          <pc:docMk/>
          <pc:sldMk cId="1734102729" sldId="655"/>
        </pc:sldMkLst>
      </pc:sldChg>
      <pc:sldChg chg="del ord">
        <pc:chgData name="Elisabeth Trubel" userId="4a1f9ee3-53b6-4531-b8dc-0b60ead7732a" providerId="ADAL" clId="{BAB222D6-2008-4AA0-A3CC-334F7D837F33}" dt="2021-07-29T13:09:31.297" v="5223" actId="2696"/>
        <pc:sldMkLst>
          <pc:docMk/>
          <pc:sldMk cId="389075824" sldId="656"/>
        </pc:sldMkLst>
      </pc:sldChg>
      <pc:sldChg chg="delSp modSp del mod ord">
        <pc:chgData name="Elisabeth Trubel" userId="4a1f9ee3-53b6-4531-b8dc-0b60ead7732a" providerId="ADAL" clId="{BAB222D6-2008-4AA0-A3CC-334F7D837F33}" dt="2021-07-29T13:11:38.434" v="5249" actId="2696"/>
        <pc:sldMkLst>
          <pc:docMk/>
          <pc:sldMk cId="1892631831" sldId="657"/>
        </pc:sldMkLst>
        <pc:spChg chg="del">
          <ac:chgData name="Elisabeth Trubel" userId="4a1f9ee3-53b6-4531-b8dc-0b60ead7732a" providerId="ADAL" clId="{BAB222D6-2008-4AA0-A3CC-334F7D837F33}" dt="2021-07-29T13:10:37.636" v="5235" actId="478"/>
          <ac:spMkLst>
            <pc:docMk/>
            <pc:sldMk cId="1892631831" sldId="657"/>
            <ac:spMk id="6" creationId="{CAAB6535-DF9D-48C3-824D-4B98EDA8C8E0}"/>
          </ac:spMkLst>
        </pc:spChg>
        <pc:spChg chg="del">
          <ac:chgData name="Elisabeth Trubel" userId="4a1f9ee3-53b6-4531-b8dc-0b60ead7732a" providerId="ADAL" clId="{BAB222D6-2008-4AA0-A3CC-334F7D837F33}" dt="2021-07-29T13:10:42.732" v="5238" actId="478"/>
          <ac:spMkLst>
            <pc:docMk/>
            <pc:sldMk cId="1892631831" sldId="657"/>
            <ac:spMk id="54" creationId="{2FC5F19A-2780-4EFB-8030-BC31439A2DE2}"/>
          </ac:spMkLst>
        </pc:spChg>
        <pc:spChg chg="del mod">
          <ac:chgData name="Elisabeth Trubel" userId="4a1f9ee3-53b6-4531-b8dc-0b60ead7732a" providerId="ADAL" clId="{BAB222D6-2008-4AA0-A3CC-334F7D837F33}" dt="2021-07-29T13:11:04.556" v="5241" actId="478"/>
          <ac:spMkLst>
            <pc:docMk/>
            <pc:sldMk cId="1892631831" sldId="657"/>
            <ac:spMk id="57" creationId="{6D5FA546-1575-4CC2-93E0-539323C0C9F8}"/>
          </ac:spMkLst>
        </pc:spChg>
        <pc:picChg chg="del">
          <ac:chgData name="Elisabeth Trubel" userId="4a1f9ee3-53b6-4531-b8dc-0b60ead7732a" providerId="ADAL" clId="{BAB222D6-2008-4AA0-A3CC-334F7D837F33}" dt="2021-07-29T13:10:40.508" v="5236" actId="478"/>
          <ac:picMkLst>
            <pc:docMk/>
            <pc:sldMk cId="1892631831" sldId="657"/>
            <ac:picMk id="71" creationId="{B750362B-0BCA-4547-A147-4455D4EE80B5}"/>
          </ac:picMkLst>
        </pc:picChg>
        <pc:picChg chg="del">
          <ac:chgData name="Elisabeth Trubel" userId="4a1f9ee3-53b6-4531-b8dc-0b60ead7732a" providerId="ADAL" clId="{BAB222D6-2008-4AA0-A3CC-334F7D837F33}" dt="2021-07-29T13:10:41.259" v="5237" actId="478"/>
          <ac:picMkLst>
            <pc:docMk/>
            <pc:sldMk cId="1892631831" sldId="657"/>
            <ac:picMk id="72" creationId="{B735626B-642D-44B8-AF7F-58A2D893F874}"/>
          </ac:picMkLst>
        </pc:picChg>
      </pc:sldChg>
      <pc:sldChg chg="delSp del mod ord">
        <pc:chgData name="Elisabeth Trubel" userId="4a1f9ee3-53b6-4531-b8dc-0b60ead7732a" providerId="ADAL" clId="{BAB222D6-2008-4AA0-A3CC-334F7D837F33}" dt="2021-07-29T13:12:16.896" v="5255" actId="2696"/>
        <pc:sldMkLst>
          <pc:docMk/>
          <pc:sldMk cId="3135522227" sldId="658"/>
        </pc:sldMkLst>
        <pc:spChg chg="del">
          <ac:chgData name="Elisabeth Trubel" userId="4a1f9ee3-53b6-4531-b8dc-0b60ead7732a" providerId="ADAL" clId="{BAB222D6-2008-4AA0-A3CC-334F7D837F33}" dt="2021-07-29T13:11:26.604" v="5245" actId="478"/>
          <ac:spMkLst>
            <pc:docMk/>
            <pc:sldMk cId="3135522227" sldId="658"/>
            <ac:spMk id="6" creationId="{CAAB6535-DF9D-48C3-824D-4B98EDA8C8E0}"/>
          </ac:spMkLst>
        </pc:spChg>
        <pc:spChg chg="del">
          <ac:chgData name="Elisabeth Trubel" userId="4a1f9ee3-53b6-4531-b8dc-0b60ead7732a" providerId="ADAL" clId="{BAB222D6-2008-4AA0-A3CC-334F7D837F33}" dt="2021-07-29T13:11:30.572" v="5247" actId="478"/>
          <ac:spMkLst>
            <pc:docMk/>
            <pc:sldMk cId="3135522227" sldId="658"/>
            <ac:spMk id="54" creationId="{2FC5F19A-2780-4EFB-8030-BC31439A2DE2}"/>
          </ac:spMkLst>
        </pc:spChg>
        <pc:picChg chg="del">
          <ac:chgData name="Elisabeth Trubel" userId="4a1f9ee3-53b6-4531-b8dc-0b60ead7732a" providerId="ADAL" clId="{BAB222D6-2008-4AA0-A3CC-334F7D837F33}" dt="2021-07-29T13:11:28.044" v="5246" actId="478"/>
          <ac:picMkLst>
            <pc:docMk/>
            <pc:sldMk cId="3135522227" sldId="658"/>
            <ac:picMk id="71" creationId="{B750362B-0BCA-4547-A147-4455D4EE80B5}"/>
          </ac:picMkLst>
        </pc:picChg>
        <pc:picChg chg="del">
          <ac:chgData name="Elisabeth Trubel" userId="4a1f9ee3-53b6-4531-b8dc-0b60ead7732a" providerId="ADAL" clId="{BAB222D6-2008-4AA0-A3CC-334F7D837F33}" dt="2021-07-29T13:11:31.379" v="5248" actId="478"/>
          <ac:picMkLst>
            <pc:docMk/>
            <pc:sldMk cId="3135522227" sldId="658"/>
            <ac:picMk id="72" creationId="{B735626B-642D-44B8-AF7F-58A2D893F874}"/>
          </ac:picMkLst>
        </pc:picChg>
      </pc:sldChg>
      <pc:sldChg chg="del">
        <pc:chgData name="Elisabeth Trubel" userId="4a1f9ee3-53b6-4531-b8dc-0b60ead7732a" providerId="ADAL" clId="{BAB222D6-2008-4AA0-A3CC-334F7D837F33}" dt="2021-07-29T06:04:31.929" v="2561" actId="47"/>
        <pc:sldMkLst>
          <pc:docMk/>
          <pc:sldMk cId="2145310195" sldId="663"/>
        </pc:sldMkLst>
      </pc:sldChg>
      <pc:sldChg chg="del">
        <pc:chgData name="Elisabeth Trubel" userId="4a1f9ee3-53b6-4531-b8dc-0b60ead7732a" providerId="ADAL" clId="{BAB222D6-2008-4AA0-A3CC-334F7D837F33}" dt="2021-07-29T06:04:34.848" v="2563" actId="47"/>
        <pc:sldMkLst>
          <pc:docMk/>
          <pc:sldMk cId="3778006177" sldId="664"/>
        </pc:sldMkLst>
      </pc:sldChg>
      <pc:sldChg chg="del">
        <pc:chgData name="Elisabeth Trubel" userId="4a1f9ee3-53b6-4531-b8dc-0b60ead7732a" providerId="ADAL" clId="{BAB222D6-2008-4AA0-A3CC-334F7D837F33}" dt="2021-07-29T06:04:33.369" v="2562" actId="47"/>
        <pc:sldMkLst>
          <pc:docMk/>
          <pc:sldMk cId="3967930148" sldId="666"/>
        </pc:sldMkLst>
      </pc:sldChg>
      <pc:sldChg chg="modSp mod">
        <pc:chgData name="Elisabeth Trubel" userId="4a1f9ee3-53b6-4531-b8dc-0b60ead7732a" providerId="ADAL" clId="{BAB222D6-2008-4AA0-A3CC-334F7D837F33}" dt="2021-08-03T15:29:54.357" v="6521" actId="20577"/>
        <pc:sldMkLst>
          <pc:docMk/>
          <pc:sldMk cId="4146568030" sldId="667"/>
        </pc:sldMkLst>
        <pc:spChg chg="mod">
          <ac:chgData name="Elisabeth Trubel" userId="4a1f9ee3-53b6-4531-b8dc-0b60ead7732a" providerId="ADAL" clId="{BAB222D6-2008-4AA0-A3CC-334F7D837F33}" dt="2021-08-03T15:29:54.357" v="6521" actId="20577"/>
          <ac:spMkLst>
            <pc:docMk/>
            <pc:sldMk cId="4146568030" sldId="667"/>
            <ac:spMk id="6" creationId="{58E1512C-3C91-4974-978D-0CA073149DAE}"/>
          </ac:spMkLst>
        </pc:spChg>
      </pc:sldChg>
      <pc:sldChg chg="addSp modSp mod modTransition modAnim">
        <pc:chgData name="Elisabeth Trubel" userId="4a1f9ee3-53b6-4531-b8dc-0b60ead7732a" providerId="ADAL" clId="{BAB222D6-2008-4AA0-A3CC-334F7D837F33}" dt="2021-08-03T15:29:13.277" v="6469" actId="20577"/>
        <pc:sldMkLst>
          <pc:docMk/>
          <pc:sldMk cId="2885611916" sldId="668"/>
        </pc:sldMkLst>
        <pc:spChg chg="mod">
          <ac:chgData name="Elisabeth Trubel" userId="4a1f9ee3-53b6-4531-b8dc-0b60ead7732a" providerId="ADAL" clId="{BAB222D6-2008-4AA0-A3CC-334F7D837F33}" dt="2021-07-30T05:02:55.551" v="5755" actId="1076"/>
          <ac:spMkLst>
            <pc:docMk/>
            <pc:sldMk cId="2885611916" sldId="668"/>
            <ac:spMk id="2" creationId="{9359A0D4-640F-40F6-8A21-693CE219F677}"/>
          </ac:spMkLst>
        </pc:spChg>
        <pc:spChg chg="mod">
          <ac:chgData name="Elisabeth Trubel" userId="4a1f9ee3-53b6-4531-b8dc-0b60ead7732a" providerId="ADAL" clId="{BAB222D6-2008-4AA0-A3CC-334F7D837F33}" dt="2021-08-03T15:29:13.277" v="6469" actId="20577"/>
          <ac:spMkLst>
            <pc:docMk/>
            <pc:sldMk cId="2885611916" sldId="668"/>
            <ac:spMk id="6" creationId="{53BD8335-AE91-451D-B8F8-EEE53061FD99}"/>
          </ac:spMkLst>
        </pc:spChg>
        <pc:spChg chg="mod">
          <ac:chgData name="Elisabeth Trubel" userId="4a1f9ee3-53b6-4531-b8dc-0b60ead7732a" providerId="ADAL" clId="{BAB222D6-2008-4AA0-A3CC-334F7D837F33}" dt="2021-07-30T05:08:57.575" v="5944" actId="1076"/>
          <ac:spMkLst>
            <pc:docMk/>
            <pc:sldMk cId="2885611916" sldId="668"/>
            <ac:spMk id="7" creationId="{B19AF2B5-37D2-4810-BCCF-5BC40FBBEABE}"/>
          </ac:spMkLst>
        </pc:spChg>
        <pc:spChg chg="mod">
          <ac:chgData name="Elisabeth Trubel" userId="4a1f9ee3-53b6-4531-b8dc-0b60ead7732a" providerId="ADAL" clId="{BAB222D6-2008-4AA0-A3CC-334F7D837F33}" dt="2021-07-30T05:08:57.575" v="5944" actId="1076"/>
          <ac:spMkLst>
            <pc:docMk/>
            <pc:sldMk cId="2885611916" sldId="668"/>
            <ac:spMk id="8" creationId="{B755A2AD-7D1A-4632-A532-EA5611DF9285}"/>
          </ac:spMkLst>
        </pc:spChg>
        <pc:spChg chg="mod">
          <ac:chgData name="Elisabeth Trubel" userId="4a1f9ee3-53b6-4531-b8dc-0b60ead7732a" providerId="ADAL" clId="{BAB222D6-2008-4AA0-A3CC-334F7D837F33}" dt="2021-07-30T05:08:57.575" v="5944" actId="1076"/>
          <ac:spMkLst>
            <pc:docMk/>
            <pc:sldMk cId="2885611916" sldId="668"/>
            <ac:spMk id="9" creationId="{B675D91E-CB9A-4C1E-94C9-85621AFF7DA9}"/>
          </ac:spMkLst>
        </pc:spChg>
        <pc:spChg chg="mod">
          <ac:chgData name="Elisabeth Trubel" userId="4a1f9ee3-53b6-4531-b8dc-0b60ead7732a" providerId="ADAL" clId="{BAB222D6-2008-4AA0-A3CC-334F7D837F33}" dt="2021-07-30T05:06:41.852" v="5915" actId="1076"/>
          <ac:spMkLst>
            <pc:docMk/>
            <pc:sldMk cId="2885611916" sldId="668"/>
            <ac:spMk id="10" creationId="{418555B1-8365-4F04-9017-6D7ED155BB10}"/>
          </ac:spMkLst>
        </pc:spChg>
        <pc:spChg chg="add mod">
          <ac:chgData name="Elisabeth Trubel" userId="4a1f9ee3-53b6-4531-b8dc-0b60ead7732a" providerId="ADAL" clId="{BAB222D6-2008-4AA0-A3CC-334F7D837F33}" dt="2021-07-30T05:08:57.575" v="5944" actId="1076"/>
          <ac:spMkLst>
            <pc:docMk/>
            <pc:sldMk cId="2885611916" sldId="668"/>
            <ac:spMk id="19" creationId="{16B1F1E8-9459-4A29-B5B4-3C54390DC8F4}"/>
          </ac:spMkLst>
        </pc:spChg>
        <pc:spChg chg="mod">
          <ac:chgData name="Elisabeth Trubel" userId="4a1f9ee3-53b6-4531-b8dc-0b60ead7732a" providerId="ADAL" clId="{BAB222D6-2008-4AA0-A3CC-334F7D837F33}" dt="2021-07-30T05:07:57.697" v="5934" actId="1076"/>
          <ac:spMkLst>
            <pc:docMk/>
            <pc:sldMk cId="2885611916" sldId="668"/>
            <ac:spMk id="21" creationId="{18CCC8B4-707A-4415-B100-A704D395C4EF}"/>
          </ac:spMkLst>
        </pc:spChg>
        <pc:spChg chg="mod">
          <ac:chgData name="Elisabeth Trubel" userId="4a1f9ee3-53b6-4531-b8dc-0b60ead7732a" providerId="ADAL" clId="{BAB222D6-2008-4AA0-A3CC-334F7D837F33}" dt="2021-07-30T05:07:21.615" v="5931" actId="1076"/>
          <ac:spMkLst>
            <pc:docMk/>
            <pc:sldMk cId="2885611916" sldId="668"/>
            <ac:spMk id="22" creationId="{48BFB05F-F78E-4721-801A-9F47B1ABFE8B}"/>
          </ac:spMkLst>
        </pc:spChg>
        <pc:spChg chg="mod">
          <ac:chgData name="Elisabeth Trubel" userId="4a1f9ee3-53b6-4531-b8dc-0b60ead7732a" providerId="ADAL" clId="{BAB222D6-2008-4AA0-A3CC-334F7D837F33}" dt="2021-07-30T05:08:05.728" v="5935" actId="20577"/>
          <ac:spMkLst>
            <pc:docMk/>
            <pc:sldMk cId="2885611916" sldId="668"/>
            <ac:spMk id="25" creationId="{F736875C-8F9F-4F71-90C1-01B4F57B26F7}"/>
          </ac:spMkLst>
        </pc:spChg>
        <pc:spChg chg="mod">
          <ac:chgData name="Elisabeth Trubel" userId="4a1f9ee3-53b6-4531-b8dc-0b60ead7732a" providerId="ADAL" clId="{BAB222D6-2008-4AA0-A3CC-334F7D837F33}" dt="2021-07-30T05:09:06.257" v="5948" actId="20577"/>
          <ac:spMkLst>
            <pc:docMk/>
            <pc:sldMk cId="2885611916" sldId="668"/>
            <ac:spMk id="26" creationId="{61C1B636-3777-4EBF-A0F7-91B999B34FF7}"/>
          </ac:spMkLst>
        </pc:spChg>
        <pc:spChg chg="mod">
          <ac:chgData name="Elisabeth Trubel" userId="4a1f9ee3-53b6-4531-b8dc-0b60ead7732a" providerId="ADAL" clId="{BAB222D6-2008-4AA0-A3CC-334F7D837F33}" dt="2021-07-30T05:09:56.216" v="6011" actId="20577"/>
          <ac:spMkLst>
            <pc:docMk/>
            <pc:sldMk cId="2885611916" sldId="668"/>
            <ac:spMk id="27" creationId="{44F376A2-E508-424C-851D-65049C73F115}"/>
          </ac:spMkLst>
        </pc:spChg>
        <pc:picChg chg="mod">
          <ac:chgData name="Elisabeth Trubel" userId="4a1f9ee3-53b6-4531-b8dc-0b60ead7732a" providerId="ADAL" clId="{BAB222D6-2008-4AA0-A3CC-334F7D837F33}" dt="2021-07-30T05:08:57.575" v="5944" actId="1076"/>
          <ac:picMkLst>
            <pc:docMk/>
            <pc:sldMk cId="2885611916" sldId="668"/>
            <ac:picMk id="5" creationId="{07935DF8-F4D5-4FEC-9871-EA675601718C}"/>
          </ac:picMkLst>
        </pc:picChg>
        <pc:picChg chg="mod">
          <ac:chgData name="Elisabeth Trubel" userId="4a1f9ee3-53b6-4531-b8dc-0b60ead7732a" providerId="ADAL" clId="{BAB222D6-2008-4AA0-A3CC-334F7D837F33}" dt="2021-07-30T05:07:52.179" v="5933" actId="1076"/>
          <ac:picMkLst>
            <pc:docMk/>
            <pc:sldMk cId="2885611916" sldId="668"/>
            <ac:picMk id="14" creationId="{826A1C75-83A4-454B-95D6-28175B9E4BCE}"/>
          </ac:picMkLst>
        </pc:picChg>
        <pc:picChg chg="mod">
          <ac:chgData name="Elisabeth Trubel" userId="4a1f9ee3-53b6-4531-b8dc-0b60ead7732a" providerId="ADAL" clId="{BAB222D6-2008-4AA0-A3CC-334F7D837F33}" dt="2021-07-30T05:07:06.681" v="5918" actId="1076"/>
          <ac:picMkLst>
            <pc:docMk/>
            <pc:sldMk cId="2885611916" sldId="668"/>
            <ac:picMk id="20" creationId="{8BE09BAC-8C94-4535-BFF1-216B2553C016}"/>
          </ac:picMkLst>
        </pc:picChg>
        <pc:picChg chg="mod">
          <ac:chgData name="Elisabeth Trubel" userId="4a1f9ee3-53b6-4531-b8dc-0b60ead7732a" providerId="ADAL" clId="{BAB222D6-2008-4AA0-A3CC-334F7D837F33}" dt="2021-07-30T05:06:38.373" v="5914" actId="1076"/>
          <ac:picMkLst>
            <pc:docMk/>
            <pc:sldMk cId="2885611916" sldId="668"/>
            <ac:picMk id="24" creationId="{63E17B51-33C5-4883-8F5F-33B7DDF3439E}"/>
          </ac:picMkLst>
        </pc:picChg>
        <pc:picChg chg="mod">
          <ac:chgData name="Elisabeth Trubel" userId="4a1f9ee3-53b6-4531-b8dc-0b60ead7732a" providerId="ADAL" clId="{BAB222D6-2008-4AA0-A3CC-334F7D837F33}" dt="2021-07-30T05:06:33.218" v="5913" actId="1076"/>
          <ac:picMkLst>
            <pc:docMk/>
            <pc:sldMk cId="2885611916" sldId="668"/>
            <ac:picMk id="28" creationId="{51CD12FB-B0C8-4E0B-8B1B-A2E094680EEB}"/>
          </ac:picMkLst>
        </pc:picChg>
      </pc:sldChg>
      <pc:sldChg chg="del">
        <pc:chgData name="Elisabeth Trubel" userId="4a1f9ee3-53b6-4531-b8dc-0b60ead7732a" providerId="ADAL" clId="{BAB222D6-2008-4AA0-A3CC-334F7D837F33}" dt="2021-07-29T13:10:12.180" v="5232" actId="47"/>
        <pc:sldMkLst>
          <pc:docMk/>
          <pc:sldMk cId="2142663753" sldId="673"/>
        </pc:sldMkLst>
      </pc:sldChg>
      <pc:sldChg chg="addSp delSp modSp mod ord modTransition modAnim">
        <pc:chgData name="Elisabeth Trubel" userId="4a1f9ee3-53b6-4531-b8dc-0b60ead7732a" providerId="ADAL" clId="{BAB222D6-2008-4AA0-A3CC-334F7D837F33}" dt="2021-08-03T15:30:45.805" v="6611" actId="6549"/>
        <pc:sldMkLst>
          <pc:docMk/>
          <pc:sldMk cId="4097313414" sldId="674"/>
        </pc:sldMkLst>
        <pc:spChg chg="mod">
          <ac:chgData name="Elisabeth Trubel" userId="4a1f9ee3-53b6-4531-b8dc-0b60ead7732a" providerId="ADAL" clId="{BAB222D6-2008-4AA0-A3CC-334F7D837F33}" dt="2021-08-03T15:30:45.805" v="6611" actId="6549"/>
          <ac:spMkLst>
            <pc:docMk/>
            <pc:sldMk cId="4097313414" sldId="674"/>
            <ac:spMk id="6" creationId="{58E1512C-3C91-4974-978D-0CA073149DAE}"/>
          </ac:spMkLst>
        </pc:spChg>
        <pc:picChg chg="add del mod">
          <ac:chgData name="Elisabeth Trubel" userId="4a1f9ee3-53b6-4531-b8dc-0b60ead7732a" providerId="ADAL" clId="{BAB222D6-2008-4AA0-A3CC-334F7D837F33}" dt="2021-07-29T14:04:32.317" v="5488" actId="478"/>
          <ac:picMkLst>
            <pc:docMk/>
            <pc:sldMk cId="4097313414" sldId="674"/>
            <ac:picMk id="5" creationId="{E06C9E93-7260-4EB7-ACCB-0E273F268F3A}"/>
          </ac:picMkLst>
        </pc:picChg>
        <pc:picChg chg="mod">
          <ac:chgData name="Elisabeth Trubel" userId="4a1f9ee3-53b6-4531-b8dc-0b60ead7732a" providerId="ADAL" clId="{BAB222D6-2008-4AA0-A3CC-334F7D837F33}" dt="2021-07-29T14:21:15.945" v="5606" actId="1076"/>
          <ac:picMkLst>
            <pc:docMk/>
            <pc:sldMk cId="4097313414" sldId="674"/>
            <ac:picMk id="7" creationId="{6CA15A90-92A3-4777-9C68-E3D954ACCA65}"/>
          </ac:picMkLst>
        </pc:picChg>
        <pc:picChg chg="add del mod">
          <ac:chgData name="Elisabeth Trubel" userId="4a1f9ee3-53b6-4531-b8dc-0b60ead7732a" providerId="ADAL" clId="{BAB222D6-2008-4AA0-A3CC-334F7D837F33}" dt="2021-07-29T14:18:21.077" v="5495" actId="478"/>
          <ac:picMkLst>
            <pc:docMk/>
            <pc:sldMk cId="4097313414" sldId="674"/>
            <ac:picMk id="9" creationId="{8FA3045C-4DA7-4A57-94D4-792CF5F912CC}"/>
          </ac:picMkLst>
        </pc:picChg>
        <pc:picChg chg="add mod ord">
          <ac:chgData name="Elisabeth Trubel" userId="4a1f9ee3-53b6-4531-b8dc-0b60ead7732a" providerId="ADAL" clId="{BAB222D6-2008-4AA0-A3CC-334F7D837F33}" dt="2021-07-30T05:24:52.616" v="6094" actId="1037"/>
          <ac:picMkLst>
            <pc:docMk/>
            <pc:sldMk cId="4097313414" sldId="674"/>
            <ac:picMk id="11" creationId="{66B687ED-2811-4614-8949-42FF3577E1CC}"/>
          </ac:picMkLst>
        </pc:picChg>
        <pc:picChg chg="add mod">
          <ac:chgData name="Elisabeth Trubel" userId="4a1f9ee3-53b6-4531-b8dc-0b60ead7732a" providerId="ADAL" clId="{BAB222D6-2008-4AA0-A3CC-334F7D837F33}" dt="2021-07-29T14:19:54.237" v="5511" actId="1076"/>
          <ac:picMkLst>
            <pc:docMk/>
            <pc:sldMk cId="4097313414" sldId="674"/>
            <ac:picMk id="13" creationId="{07D94587-7BFF-45D5-8885-56346992038A}"/>
          </ac:picMkLst>
        </pc:picChg>
        <pc:picChg chg="add mod">
          <ac:chgData name="Elisabeth Trubel" userId="4a1f9ee3-53b6-4531-b8dc-0b60ead7732a" providerId="ADAL" clId="{BAB222D6-2008-4AA0-A3CC-334F7D837F33}" dt="2021-07-29T14:21:42.011" v="5609" actId="14861"/>
          <ac:picMkLst>
            <pc:docMk/>
            <pc:sldMk cId="4097313414" sldId="674"/>
            <ac:picMk id="14" creationId="{DE733C49-E7BF-45B3-8317-6C0F5DAA391B}"/>
          </ac:picMkLst>
        </pc:picChg>
      </pc:sldChg>
      <pc:sldChg chg="addSp modSp mod ord modAnim">
        <pc:chgData name="Elisabeth Trubel" userId="4a1f9ee3-53b6-4531-b8dc-0b60ead7732a" providerId="ADAL" clId="{BAB222D6-2008-4AA0-A3CC-334F7D837F33}" dt="2021-08-03T15:34:13.813" v="6876" actId="6549"/>
        <pc:sldMkLst>
          <pc:docMk/>
          <pc:sldMk cId="2226427877" sldId="675"/>
        </pc:sldMkLst>
        <pc:spChg chg="mod">
          <ac:chgData name="Elisabeth Trubel" userId="4a1f9ee3-53b6-4531-b8dc-0b60ead7732a" providerId="ADAL" clId="{BAB222D6-2008-4AA0-A3CC-334F7D837F33}" dt="2021-08-03T15:34:13.813" v="6876" actId="6549"/>
          <ac:spMkLst>
            <pc:docMk/>
            <pc:sldMk cId="2226427877" sldId="675"/>
            <ac:spMk id="6" creationId="{58E1512C-3C91-4974-978D-0CA073149DAE}"/>
          </ac:spMkLst>
        </pc:spChg>
        <pc:spChg chg="add mod">
          <ac:chgData name="Elisabeth Trubel" userId="4a1f9ee3-53b6-4531-b8dc-0b60ead7732a" providerId="ADAL" clId="{BAB222D6-2008-4AA0-A3CC-334F7D837F33}" dt="2021-07-30T04:10:14.844" v="5619" actId="1076"/>
          <ac:spMkLst>
            <pc:docMk/>
            <pc:sldMk cId="2226427877" sldId="675"/>
            <ac:spMk id="8" creationId="{2D4622C3-5CDE-4296-B572-646731054CA2}"/>
          </ac:spMkLst>
        </pc:spChg>
        <pc:picChg chg="add mod ord">
          <ac:chgData name="Elisabeth Trubel" userId="4a1f9ee3-53b6-4531-b8dc-0b60ead7732a" providerId="ADAL" clId="{BAB222D6-2008-4AA0-A3CC-334F7D837F33}" dt="2021-07-30T04:10:42.860" v="5627" actId="1076"/>
          <ac:picMkLst>
            <pc:docMk/>
            <pc:sldMk cId="2226427877" sldId="675"/>
            <ac:picMk id="5" creationId="{ADCD6BFF-4B05-4D9E-BB3A-33BA4B9C9B03}"/>
          </ac:picMkLst>
        </pc:picChg>
        <pc:picChg chg="add mod">
          <ac:chgData name="Elisabeth Trubel" userId="4a1f9ee3-53b6-4531-b8dc-0b60ead7732a" providerId="ADAL" clId="{BAB222D6-2008-4AA0-A3CC-334F7D837F33}" dt="2021-07-30T04:10:33.097" v="5625" actId="1076"/>
          <ac:picMkLst>
            <pc:docMk/>
            <pc:sldMk cId="2226427877" sldId="675"/>
            <ac:picMk id="10" creationId="{FD667842-0B0A-4708-B6B7-33254D7D16A4}"/>
          </ac:picMkLst>
        </pc:picChg>
      </pc:sldChg>
      <pc:sldChg chg="addSp delSp modSp add del mod ord">
        <pc:chgData name="Elisabeth Trubel" userId="4a1f9ee3-53b6-4531-b8dc-0b60ead7732a" providerId="ADAL" clId="{BAB222D6-2008-4AA0-A3CC-334F7D837F33}" dt="2021-08-03T15:36:09.813" v="7044" actId="6549"/>
        <pc:sldMkLst>
          <pc:docMk/>
          <pc:sldMk cId="1903907968" sldId="676"/>
        </pc:sldMkLst>
        <pc:spChg chg="mod">
          <ac:chgData name="Elisabeth Trubel" userId="4a1f9ee3-53b6-4531-b8dc-0b60ead7732a" providerId="ADAL" clId="{BAB222D6-2008-4AA0-A3CC-334F7D837F33}" dt="2021-08-03T15:36:09.813" v="7044" actId="6549"/>
          <ac:spMkLst>
            <pc:docMk/>
            <pc:sldMk cId="1903907968" sldId="676"/>
            <ac:spMk id="6" creationId="{58E1512C-3C91-4974-978D-0CA073149DAE}"/>
          </ac:spMkLst>
        </pc:spChg>
        <pc:picChg chg="add del mod">
          <ac:chgData name="Elisabeth Trubel" userId="4a1f9ee3-53b6-4531-b8dc-0b60ead7732a" providerId="ADAL" clId="{BAB222D6-2008-4AA0-A3CC-334F7D837F33}" dt="2021-07-30T04:28:39.107" v="5633" actId="478"/>
          <ac:picMkLst>
            <pc:docMk/>
            <pc:sldMk cId="1903907968" sldId="676"/>
            <ac:picMk id="5" creationId="{B759F6A8-BA37-4C30-B2AC-ECD5E80C4ED7}"/>
          </ac:picMkLst>
        </pc:picChg>
        <pc:picChg chg="add del mod">
          <ac:chgData name="Elisabeth Trubel" userId="4a1f9ee3-53b6-4531-b8dc-0b60ead7732a" providerId="ADAL" clId="{BAB222D6-2008-4AA0-A3CC-334F7D837F33}" dt="2021-07-30T04:29:58.365" v="5639" actId="478"/>
          <ac:picMkLst>
            <pc:docMk/>
            <pc:sldMk cId="1903907968" sldId="676"/>
            <ac:picMk id="9" creationId="{862AB150-DA65-4922-8A9E-340863272872}"/>
          </ac:picMkLst>
        </pc:picChg>
        <pc:picChg chg="add del mod">
          <ac:chgData name="Elisabeth Trubel" userId="4a1f9ee3-53b6-4531-b8dc-0b60ead7732a" providerId="ADAL" clId="{BAB222D6-2008-4AA0-A3CC-334F7D837F33}" dt="2021-07-30T04:31:04.710" v="5643" actId="478"/>
          <ac:picMkLst>
            <pc:docMk/>
            <pc:sldMk cId="1903907968" sldId="676"/>
            <ac:picMk id="11" creationId="{92901088-E673-4FC2-8EEF-22A5AB5EEF81}"/>
          </ac:picMkLst>
        </pc:picChg>
        <pc:picChg chg="add del mod">
          <ac:chgData name="Elisabeth Trubel" userId="4a1f9ee3-53b6-4531-b8dc-0b60ead7732a" providerId="ADAL" clId="{BAB222D6-2008-4AA0-A3CC-334F7D837F33}" dt="2021-07-30T04:31:11.534" v="5645" actId="478"/>
          <ac:picMkLst>
            <pc:docMk/>
            <pc:sldMk cId="1903907968" sldId="676"/>
            <ac:picMk id="13" creationId="{1F8159F8-A11F-449B-9590-3A5893ED25EB}"/>
          </ac:picMkLst>
        </pc:picChg>
        <pc:picChg chg="add mod">
          <ac:chgData name="Elisabeth Trubel" userId="4a1f9ee3-53b6-4531-b8dc-0b60ead7732a" providerId="ADAL" clId="{BAB222D6-2008-4AA0-A3CC-334F7D837F33}" dt="2021-07-30T04:31:27.110" v="5650" actId="1076"/>
          <ac:picMkLst>
            <pc:docMk/>
            <pc:sldMk cId="1903907968" sldId="676"/>
            <ac:picMk id="15" creationId="{CBAD5E62-1F13-49B2-844B-E97B0F76D009}"/>
          </ac:picMkLst>
        </pc:picChg>
      </pc:sldChg>
      <pc:sldChg chg="modSp mod">
        <pc:chgData name="Elisabeth Trubel" userId="4a1f9ee3-53b6-4531-b8dc-0b60ead7732a" providerId="ADAL" clId="{BAB222D6-2008-4AA0-A3CC-334F7D837F33}" dt="2021-08-03T15:29:22.141" v="6482" actId="20577"/>
        <pc:sldMkLst>
          <pc:docMk/>
          <pc:sldMk cId="619697750" sldId="678"/>
        </pc:sldMkLst>
        <pc:spChg chg="mod">
          <ac:chgData name="Elisabeth Trubel" userId="4a1f9ee3-53b6-4531-b8dc-0b60ead7732a" providerId="ADAL" clId="{BAB222D6-2008-4AA0-A3CC-334F7D837F33}" dt="2021-08-03T15:29:22.141" v="6482" actId="20577"/>
          <ac:spMkLst>
            <pc:docMk/>
            <pc:sldMk cId="619697750" sldId="678"/>
            <ac:spMk id="3" creationId="{4155C4C6-332A-4508-B7D4-03A7DC128FAC}"/>
          </ac:spMkLst>
        </pc:spChg>
        <pc:picChg chg="mod">
          <ac:chgData name="Elisabeth Trubel" userId="4a1f9ee3-53b6-4531-b8dc-0b60ead7732a" providerId="ADAL" clId="{BAB222D6-2008-4AA0-A3CC-334F7D837F33}" dt="2021-07-30T05:11:01.216" v="6015"/>
          <ac:picMkLst>
            <pc:docMk/>
            <pc:sldMk cId="619697750" sldId="678"/>
            <ac:picMk id="9" creationId="{22C72CE1-9FA7-4823-B338-A3BCF6F88C86}"/>
          </ac:picMkLst>
        </pc:picChg>
      </pc:sldChg>
      <pc:sldChg chg="modSp mod modAnim">
        <pc:chgData name="Elisabeth Trubel" userId="4a1f9ee3-53b6-4531-b8dc-0b60ead7732a" providerId="ADAL" clId="{BAB222D6-2008-4AA0-A3CC-334F7D837F33}" dt="2021-08-03T15:30:01.221" v="6534" actId="20577"/>
        <pc:sldMkLst>
          <pc:docMk/>
          <pc:sldMk cId="1444445656" sldId="679"/>
        </pc:sldMkLst>
        <pc:spChg chg="mod">
          <ac:chgData name="Elisabeth Trubel" userId="4a1f9ee3-53b6-4531-b8dc-0b60ead7732a" providerId="ADAL" clId="{BAB222D6-2008-4AA0-A3CC-334F7D837F33}" dt="2021-08-03T15:30:01.221" v="6534" actId="20577"/>
          <ac:spMkLst>
            <pc:docMk/>
            <pc:sldMk cId="1444445656" sldId="679"/>
            <ac:spMk id="3" creationId="{4155C4C6-332A-4508-B7D4-03A7DC128FAC}"/>
          </ac:spMkLst>
        </pc:spChg>
        <pc:spChg chg="mod">
          <ac:chgData name="Elisabeth Trubel" userId="4a1f9ee3-53b6-4531-b8dc-0b60ead7732a" providerId="ADAL" clId="{BAB222D6-2008-4AA0-A3CC-334F7D837F33}" dt="2021-07-30T05:12:49.745" v="6027" actId="1076"/>
          <ac:spMkLst>
            <pc:docMk/>
            <pc:sldMk cId="1444445656" sldId="679"/>
            <ac:spMk id="13" creationId="{69B8074A-CCBD-4C1B-98B2-40ECB4A06D7D}"/>
          </ac:spMkLst>
        </pc:spChg>
        <pc:spChg chg="mod">
          <ac:chgData name="Elisabeth Trubel" userId="4a1f9ee3-53b6-4531-b8dc-0b60ead7732a" providerId="ADAL" clId="{BAB222D6-2008-4AA0-A3CC-334F7D837F33}" dt="2021-07-30T05:12:39.999" v="6024" actId="1076"/>
          <ac:spMkLst>
            <pc:docMk/>
            <pc:sldMk cId="1444445656" sldId="679"/>
            <ac:spMk id="27" creationId="{895F2131-242C-4A22-B5C3-38452FCFDA7F}"/>
          </ac:spMkLst>
        </pc:spChg>
        <pc:picChg chg="mod">
          <ac:chgData name="Elisabeth Trubel" userId="4a1f9ee3-53b6-4531-b8dc-0b60ead7732a" providerId="ADAL" clId="{BAB222D6-2008-4AA0-A3CC-334F7D837F33}" dt="2021-07-30T05:14:26.205" v="6043" actId="1076"/>
          <ac:picMkLst>
            <pc:docMk/>
            <pc:sldMk cId="1444445656" sldId="679"/>
            <ac:picMk id="5" creationId="{7867620D-6532-4D9B-88D4-BC7886CE81EA}"/>
          </ac:picMkLst>
        </pc:picChg>
        <pc:picChg chg="mod">
          <ac:chgData name="Elisabeth Trubel" userId="4a1f9ee3-53b6-4531-b8dc-0b60ead7732a" providerId="ADAL" clId="{BAB222D6-2008-4AA0-A3CC-334F7D837F33}" dt="2021-07-30T05:12:55.981" v="6029" actId="1076"/>
          <ac:picMkLst>
            <pc:docMk/>
            <pc:sldMk cId="1444445656" sldId="679"/>
            <ac:picMk id="7" creationId="{F448DD30-682C-4C36-A2FF-147D1703F159}"/>
          </ac:picMkLst>
        </pc:picChg>
        <pc:picChg chg="mod">
          <ac:chgData name="Elisabeth Trubel" userId="4a1f9ee3-53b6-4531-b8dc-0b60ead7732a" providerId="ADAL" clId="{BAB222D6-2008-4AA0-A3CC-334F7D837F33}" dt="2021-07-30T05:14:30.577" v="6044" actId="1076"/>
          <ac:picMkLst>
            <pc:docMk/>
            <pc:sldMk cId="1444445656" sldId="679"/>
            <ac:picMk id="19" creationId="{0F0BB4C4-C7BD-4E53-9683-DC4DB9AB7441}"/>
          </ac:picMkLst>
        </pc:picChg>
        <pc:picChg chg="mod">
          <ac:chgData name="Elisabeth Trubel" userId="4a1f9ee3-53b6-4531-b8dc-0b60ead7732a" providerId="ADAL" clId="{BAB222D6-2008-4AA0-A3CC-334F7D837F33}" dt="2021-07-30T05:12:59.519" v="6030" actId="1076"/>
          <ac:picMkLst>
            <pc:docMk/>
            <pc:sldMk cId="1444445656" sldId="679"/>
            <ac:picMk id="20" creationId="{8690F1C7-D6D0-480A-990E-B90C7EEE3039}"/>
          </ac:picMkLst>
        </pc:picChg>
        <pc:picChg chg="mod">
          <ac:chgData name="Elisabeth Trubel" userId="4a1f9ee3-53b6-4531-b8dc-0b60ead7732a" providerId="ADAL" clId="{BAB222D6-2008-4AA0-A3CC-334F7D837F33}" dt="2021-07-30T05:13:12.363" v="6033" actId="1076"/>
          <ac:picMkLst>
            <pc:docMk/>
            <pc:sldMk cId="1444445656" sldId="679"/>
            <ac:picMk id="22" creationId="{526B70A1-A000-4DE6-89AF-5297515EF50A}"/>
          </ac:picMkLst>
        </pc:picChg>
        <pc:picChg chg="mod">
          <ac:chgData name="Elisabeth Trubel" userId="4a1f9ee3-53b6-4531-b8dc-0b60ead7732a" providerId="ADAL" clId="{BAB222D6-2008-4AA0-A3CC-334F7D837F33}" dt="2021-07-30T05:13:53.519" v="6041" actId="1076"/>
          <ac:picMkLst>
            <pc:docMk/>
            <pc:sldMk cId="1444445656" sldId="679"/>
            <ac:picMk id="24" creationId="{3926F19A-C681-46CE-AF1D-184D5AF827ED}"/>
          </ac:picMkLst>
        </pc:picChg>
      </pc:sldChg>
      <pc:sldChg chg="modSp mod modAnim">
        <pc:chgData name="Elisabeth Trubel" userId="4a1f9ee3-53b6-4531-b8dc-0b60ead7732a" providerId="ADAL" clId="{BAB222D6-2008-4AA0-A3CC-334F7D837F33}" dt="2021-08-03T15:38:52.213" v="7200" actId="20577"/>
        <pc:sldMkLst>
          <pc:docMk/>
          <pc:sldMk cId="4231495846" sldId="681"/>
        </pc:sldMkLst>
        <pc:spChg chg="mod">
          <ac:chgData name="Elisabeth Trubel" userId="4a1f9ee3-53b6-4531-b8dc-0b60ead7732a" providerId="ADAL" clId="{BAB222D6-2008-4AA0-A3CC-334F7D837F33}" dt="2021-08-03T15:30:08.758" v="6547" actId="20577"/>
          <ac:spMkLst>
            <pc:docMk/>
            <pc:sldMk cId="4231495846" sldId="681"/>
            <ac:spMk id="3" creationId="{4155C4C6-332A-4508-B7D4-03A7DC128FAC}"/>
          </ac:spMkLst>
        </pc:spChg>
        <pc:spChg chg="mod">
          <ac:chgData name="Elisabeth Trubel" userId="4a1f9ee3-53b6-4531-b8dc-0b60ead7732a" providerId="ADAL" clId="{BAB222D6-2008-4AA0-A3CC-334F7D837F33}" dt="2021-08-03T15:38:52.213" v="7200" actId="20577"/>
          <ac:spMkLst>
            <pc:docMk/>
            <pc:sldMk cId="4231495846" sldId="681"/>
            <ac:spMk id="26" creationId="{74672B2D-F5F8-490B-82D6-40B1AEB88078}"/>
          </ac:spMkLst>
        </pc:spChg>
        <pc:picChg chg="mod">
          <ac:chgData name="Elisabeth Trubel" userId="4a1f9ee3-53b6-4531-b8dc-0b60ead7732a" providerId="ADAL" clId="{BAB222D6-2008-4AA0-A3CC-334F7D837F33}" dt="2021-07-30T05:14:54.177" v="6047" actId="1076"/>
          <ac:picMkLst>
            <pc:docMk/>
            <pc:sldMk cId="4231495846" sldId="681"/>
            <ac:picMk id="19" creationId="{0F0BB4C4-C7BD-4E53-9683-DC4DB9AB7441}"/>
          </ac:picMkLst>
        </pc:picChg>
        <pc:picChg chg="mod">
          <ac:chgData name="Elisabeth Trubel" userId="4a1f9ee3-53b6-4531-b8dc-0b60ead7732a" providerId="ADAL" clId="{BAB222D6-2008-4AA0-A3CC-334F7D837F33}" dt="2021-07-30T05:15:03.849" v="6050" actId="1076"/>
          <ac:picMkLst>
            <pc:docMk/>
            <pc:sldMk cId="4231495846" sldId="681"/>
            <ac:picMk id="20" creationId="{8690F1C7-D6D0-480A-990E-B90C7EEE3039}"/>
          </ac:picMkLst>
        </pc:picChg>
        <pc:picChg chg="mod">
          <ac:chgData name="Elisabeth Trubel" userId="4a1f9ee3-53b6-4531-b8dc-0b60ead7732a" providerId="ADAL" clId="{BAB222D6-2008-4AA0-A3CC-334F7D837F33}" dt="2021-07-30T05:15:18.543" v="6053" actId="1076"/>
          <ac:picMkLst>
            <pc:docMk/>
            <pc:sldMk cId="4231495846" sldId="681"/>
            <ac:picMk id="22" creationId="{526B70A1-A000-4DE6-89AF-5297515EF50A}"/>
          </ac:picMkLst>
        </pc:picChg>
        <pc:picChg chg="mod">
          <ac:chgData name="Elisabeth Trubel" userId="4a1f9ee3-53b6-4531-b8dc-0b60ead7732a" providerId="ADAL" clId="{BAB222D6-2008-4AA0-A3CC-334F7D837F33}" dt="2021-07-30T05:15:32.713" v="6056" actId="1076"/>
          <ac:picMkLst>
            <pc:docMk/>
            <pc:sldMk cId="4231495846" sldId="681"/>
            <ac:picMk id="24" creationId="{3926F19A-C681-46CE-AF1D-184D5AF827ED}"/>
          </ac:picMkLst>
        </pc:picChg>
      </pc:sldChg>
      <pc:sldChg chg="addSp delSp modSp mod modAnim">
        <pc:chgData name="Elisabeth Trubel" userId="4a1f9ee3-53b6-4531-b8dc-0b60ead7732a" providerId="ADAL" clId="{BAB222D6-2008-4AA0-A3CC-334F7D837F33}" dt="2021-08-09T08:49:20.846" v="7271" actId="6549"/>
        <pc:sldMkLst>
          <pc:docMk/>
          <pc:sldMk cId="2586776856" sldId="682"/>
        </pc:sldMkLst>
        <pc:spChg chg="mod">
          <ac:chgData name="Elisabeth Trubel" userId="4a1f9ee3-53b6-4531-b8dc-0b60ead7732a" providerId="ADAL" clId="{BAB222D6-2008-4AA0-A3CC-334F7D837F33}" dt="2021-08-03T15:30:23.109" v="6572" actId="20577"/>
          <ac:spMkLst>
            <pc:docMk/>
            <pc:sldMk cId="2586776856" sldId="682"/>
            <ac:spMk id="3" creationId="{4155C4C6-332A-4508-B7D4-03A7DC128FAC}"/>
          </ac:spMkLst>
        </pc:spChg>
        <pc:spChg chg="mod">
          <ac:chgData name="Elisabeth Trubel" userId="4a1f9ee3-53b6-4531-b8dc-0b60ead7732a" providerId="ADAL" clId="{BAB222D6-2008-4AA0-A3CC-334F7D837F33}" dt="2021-08-09T08:49:20.846" v="7271" actId="6549"/>
          <ac:spMkLst>
            <pc:docMk/>
            <pc:sldMk cId="2586776856" sldId="682"/>
            <ac:spMk id="12" creationId="{E4EFCB95-48FD-4225-945A-A69113C777E7}"/>
          </ac:spMkLst>
        </pc:spChg>
        <pc:spChg chg="mod">
          <ac:chgData name="Elisabeth Trubel" userId="4a1f9ee3-53b6-4531-b8dc-0b60ead7732a" providerId="ADAL" clId="{BAB222D6-2008-4AA0-A3CC-334F7D837F33}" dt="2021-07-29T03:44:03.496" v="0" actId="1076"/>
          <ac:spMkLst>
            <pc:docMk/>
            <pc:sldMk cId="2586776856" sldId="682"/>
            <ac:spMk id="14" creationId="{6321D461-86CF-49CA-BD98-12F2DBFF8B6A}"/>
          </ac:spMkLst>
        </pc:spChg>
        <pc:spChg chg="mod">
          <ac:chgData name="Elisabeth Trubel" userId="4a1f9ee3-53b6-4531-b8dc-0b60ead7732a" providerId="ADAL" clId="{BAB222D6-2008-4AA0-A3CC-334F7D837F33}" dt="2021-07-29T03:44:03.496" v="0" actId="1076"/>
          <ac:spMkLst>
            <pc:docMk/>
            <pc:sldMk cId="2586776856" sldId="682"/>
            <ac:spMk id="16" creationId="{CB1ACAF9-F6A4-47E7-83A1-5F120B1EB5A7}"/>
          </ac:spMkLst>
        </pc:spChg>
        <pc:spChg chg="mod">
          <ac:chgData name="Elisabeth Trubel" userId="4a1f9ee3-53b6-4531-b8dc-0b60ead7732a" providerId="ADAL" clId="{BAB222D6-2008-4AA0-A3CC-334F7D837F33}" dt="2021-08-09T08:48:59.980" v="7269" actId="6549"/>
          <ac:spMkLst>
            <pc:docMk/>
            <pc:sldMk cId="2586776856" sldId="682"/>
            <ac:spMk id="18" creationId="{97A10B54-F28E-4A09-9D15-0FCAD49250AF}"/>
          </ac:spMkLst>
        </pc:spChg>
        <pc:spChg chg="add del mod">
          <ac:chgData name="Elisabeth Trubel" userId="4a1f9ee3-53b6-4531-b8dc-0b60ead7732a" providerId="ADAL" clId="{BAB222D6-2008-4AA0-A3CC-334F7D837F33}" dt="2021-07-29T03:44:56.612" v="52"/>
          <ac:spMkLst>
            <pc:docMk/>
            <pc:sldMk cId="2586776856" sldId="682"/>
            <ac:spMk id="19" creationId="{B3E17445-E9B1-49EF-941C-D6106384443D}"/>
          </ac:spMkLst>
        </pc:spChg>
        <pc:spChg chg="mod">
          <ac:chgData name="Elisabeth Trubel" userId="4a1f9ee3-53b6-4531-b8dc-0b60ead7732a" providerId="ADAL" clId="{BAB222D6-2008-4AA0-A3CC-334F7D837F33}" dt="2021-07-29T03:44:17.050" v="42" actId="27636"/>
          <ac:spMkLst>
            <pc:docMk/>
            <pc:sldMk cId="2586776856" sldId="682"/>
            <ac:spMk id="23" creationId="{C7316BE3-823A-4445-9DB8-491F68F394B5}"/>
          </ac:spMkLst>
        </pc:spChg>
        <pc:picChg chg="mod">
          <ac:chgData name="Elisabeth Trubel" userId="4a1f9ee3-53b6-4531-b8dc-0b60ead7732a" providerId="ADAL" clId="{BAB222D6-2008-4AA0-A3CC-334F7D837F33}" dt="2021-07-29T03:44:03.496" v="0" actId="1076"/>
          <ac:picMkLst>
            <pc:docMk/>
            <pc:sldMk cId="2586776856" sldId="682"/>
            <ac:picMk id="13" creationId="{D12A0BC1-3856-4560-9633-42A9DC1DC3E0}"/>
          </ac:picMkLst>
        </pc:picChg>
        <pc:picChg chg="mod">
          <ac:chgData name="Elisabeth Trubel" userId="4a1f9ee3-53b6-4531-b8dc-0b60ead7732a" providerId="ADAL" clId="{BAB222D6-2008-4AA0-A3CC-334F7D837F33}" dt="2021-07-29T03:44:03.496" v="0" actId="1076"/>
          <ac:picMkLst>
            <pc:docMk/>
            <pc:sldMk cId="2586776856" sldId="682"/>
            <ac:picMk id="15" creationId="{74C451D5-BBFF-497B-A035-88BA426A6BFC}"/>
          </ac:picMkLst>
        </pc:picChg>
        <pc:picChg chg="mod">
          <ac:chgData name="Elisabeth Trubel" userId="4a1f9ee3-53b6-4531-b8dc-0b60ead7732a" providerId="ADAL" clId="{BAB222D6-2008-4AA0-A3CC-334F7D837F33}" dt="2021-07-29T03:44:03.496" v="0" actId="1076"/>
          <ac:picMkLst>
            <pc:docMk/>
            <pc:sldMk cId="2586776856" sldId="682"/>
            <ac:picMk id="17" creationId="{9D0291FE-F6DD-41A3-9E34-AC813C996B0F}"/>
          </ac:picMkLst>
        </pc:picChg>
      </pc:sldChg>
      <pc:sldChg chg="modSp mod modAnim">
        <pc:chgData name="Elisabeth Trubel" userId="4a1f9ee3-53b6-4531-b8dc-0b60ead7732a" providerId="ADAL" clId="{BAB222D6-2008-4AA0-A3CC-334F7D837F33}" dt="2021-08-09T10:09:56.532" v="7350" actId="20577"/>
        <pc:sldMkLst>
          <pc:docMk/>
          <pc:sldMk cId="3192711665" sldId="683"/>
        </pc:sldMkLst>
        <pc:spChg chg="mod">
          <ac:chgData name="Elisabeth Trubel" userId="4a1f9ee3-53b6-4531-b8dc-0b60ead7732a" providerId="ADAL" clId="{BAB222D6-2008-4AA0-A3CC-334F7D837F33}" dt="2021-08-03T15:30:16.429" v="6559" actId="20577"/>
          <ac:spMkLst>
            <pc:docMk/>
            <pc:sldMk cId="3192711665" sldId="683"/>
            <ac:spMk id="3" creationId="{4155C4C6-332A-4508-B7D4-03A7DC128FAC}"/>
          </ac:spMkLst>
        </pc:spChg>
        <pc:spChg chg="mod">
          <ac:chgData name="Elisabeth Trubel" userId="4a1f9ee3-53b6-4531-b8dc-0b60ead7732a" providerId="ADAL" clId="{BAB222D6-2008-4AA0-A3CC-334F7D837F33}" dt="2021-08-09T10:09:56.532" v="7350" actId="20577"/>
          <ac:spMkLst>
            <pc:docMk/>
            <pc:sldMk cId="3192711665" sldId="683"/>
            <ac:spMk id="33" creationId="{F3F9AA4D-C8C5-4BCB-A859-0B1ED4D24A72}"/>
          </ac:spMkLst>
        </pc:spChg>
        <pc:spChg chg="mod">
          <ac:chgData name="Elisabeth Trubel" userId="4a1f9ee3-53b6-4531-b8dc-0b60ead7732a" providerId="ADAL" clId="{BAB222D6-2008-4AA0-A3CC-334F7D837F33}" dt="2021-07-30T05:17:12.299" v="6070" actId="207"/>
          <ac:spMkLst>
            <pc:docMk/>
            <pc:sldMk cId="3192711665" sldId="683"/>
            <ac:spMk id="39" creationId="{8F3F7533-9B27-43DF-98BD-3CC4B1C904C5}"/>
          </ac:spMkLst>
        </pc:spChg>
        <pc:spChg chg="mod">
          <ac:chgData name="Elisabeth Trubel" userId="4a1f9ee3-53b6-4531-b8dc-0b60ead7732a" providerId="ADAL" clId="{BAB222D6-2008-4AA0-A3CC-334F7D837F33}" dt="2021-07-30T05:17:12.299" v="6070" actId="207"/>
          <ac:spMkLst>
            <pc:docMk/>
            <pc:sldMk cId="3192711665" sldId="683"/>
            <ac:spMk id="40" creationId="{21295E4D-C104-42B0-993E-A6AA72EEABC9}"/>
          </ac:spMkLst>
        </pc:spChg>
      </pc:sldChg>
      <pc:sldChg chg="addSp modSp mod modAnim">
        <pc:chgData name="Elisabeth Trubel" userId="4a1f9ee3-53b6-4531-b8dc-0b60ead7732a" providerId="ADAL" clId="{BAB222D6-2008-4AA0-A3CC-334F7D837F33}" dt="2021-08-03T15:30:29.926" v="6585" actId="20577"/>
        <pc:sldMkLst>
          <pc:docMk/>
          <pc:sldMk cId="2992814682" sldId="684"/>
        </pc:sldMkLst>
        <pc:spChg chg="mod">
          <ac:chgData name="Elisabeth Trubel" userId="4a1f9ee3-53b6-4531-b8dc-0b60ead7732a" providerId="ADAL" clId="{BAB222D6-2008-4AA0-A3CC-334F7D837F33}" dt="2021-08-03T15:30:29.926" v="6585" actId="20577"/>
          <ac:spMkLst>
            <pc:docMk/>
            <pc:sldMk cId="2992814682" sldId="684"/>
            <ac:spMk id="3" creationId="{4155C4C6-332A-4508-B7D4-03A7DC128FAC}"/>
          </ac:spMkLst>
        </pc:spChg>
        <pc:spChg chg="add mod">
          <ac:chgData name="Elisabeth Trubel" userId="4a1f9ee3-53b6-4531-b8dc-0b60ead7732a" providerId="ADAL" clId="{BAB222D6-2008-4AA0-A3CC-334F7D837F33}" dt="2021-07-29T04:22:05.312" v="648" actId="2711"/>
          <ac:spMkLst>
            <pc:docMk/>
            <pc:sldMk cId="2992814682" sldId="684"/>
            <ac:spMk id="22" creationId="{272D3D1C-BDF8-423E-9B0D-50534BC0210E}"/>
          </ac:spMkLst>
        </pc:spChg>
        <pc:spChg chg="mod">
          <ac:chgData name="Elisabeth Trubel" userId="4a1f9ee3-53b6-4531-b8dc-0b60ead7732a" providerId="ADAL" clId="{BAB222D6-2008-4AA0-A3CC-334F7D837F33}" dt="2021-07-29T03:53:58.359" v="280" actId="20577"/>
          <ac:spMkLst>
            <pc:docMk/>
            <pc:sldMk cId="2992814682" sldId="684"/>
            <ac:spMk id="23" creationId="{C7316BE3-823A-4445-9DB8-491F68F394B5}"/>
          </ac:spMkLst>
        </pc:spChg>
        <pc:spChg chg="add mod">
          <ac:chgData name="Elisabeth Trubel" userId="4a1f9ee3-53b6-4531-b8dc-0b60ead7732a" providerId="ADAL" clId="{BAB222D6-2008-4AA0-A3CC-334F7D837F33}" dt="2021-07-29T04:22:22.808" v="650" actId="2711"/>
          <ac:spMkLst>
            <pc:docMk/>
            <pc:sldMk cId="2992814682" sldId="684"/>
            <ac:spMk id="24" creationId="{ED150D0B-5104-4741-8A5D-ADB2AD27E9AD}"/>
          </ac:spMkLst>
        </pc:spChg>
        <pc:picChg chg="add mod">
          <ac:chgData name="Elisabeth Trubel" userId="4a1f9ee3-53b6-4531-b8dc-0b60ead7732a" providerId="ADAL" clId="{BAB222D6-2008-4AA0-A3CC-334F7D837F33}" dt="2021-07-29T04:21:44.667" v="647" actId="1076"/>
          <ac:picMkLst>
            <pc:docMk/>
            <pc:sldMk cId="2992814682" sldId="684"/>
            <ac:picMk id="5" creationId="{AA728FE8-225B-4C81-ABE7-67963C18F8EE}"/>
          </ac:picMkLst>
        </pc:picChg>
        <pc:picChg chg="add mod">
          <ac:chgData name="Elisabeth Trubel" userId="4a1f9ee3-53b6-4531-b8dc-0b60ead7732a" providerId="ADAL" clId="{BAB222D6-2008-4AA0-A3CC-334F7D837F33}" dt="2021-07-29T03:53:49.413" v="249"/>
          <ac:picMkLst>
            <pc:docMk/>
            <pc:sldMk cId="2992814682" sldId="684"/>
            <ac:picMk id="7" creationId="{3A60CD60-2351-4D24-8F43-80BDA51D96E5}"/>
          </ac:picMkLst>
        </pc:picChg>
        <pc:picChg chg="add mod">
          <ac:chgData name="Elisabeth Trubel" userId="4a1f9ee3-53b6-4531-b8dc-0b60ead7732a" providerId="ADAL" clId="{BAB222D6-2008-4AA0-A3CC-334F7D837F33}" dt="2021-07-29T03:53:49.413" v="249"/>
          <ac:picMkLst>
            <pc:docMk/>
            <pc:sldMk cId="2992814682" sldId="684"/>
            <ac:picMk id="8" creationId="{92A55170-5896-41B7-8D46-6E924BBE599D}"/>
          </ac:picMkLst>
        </pc:picChg>
        <pc:picChg chg="add mod">
          <ac:chgData name="Elisabeth Trubel" userId="4a1f9ee3-53b6-4531-b8dc-0b60ead7732a" providerId="ADAL" clId="{BAB222D6-2008-4AA0-A3CC-334F7D837F33}" dt="2021-07-29T03:53:49.413" v="249"/>
          <ac:picMkLst>
            <pc:docMk/>
            <pc:sldMk cId="2992814682" sldId="684"/>
            <ac:picMk id="9" creationId="{162256DD-4F18-42CA-98DE-D0DA6A3C0543}"/>
          </ac:picMkLst>
        </pc:picChg>
        <pc:picChg chg="add mod">
          <ac:chgData name="Elisabeth Trubel" userId="4a1f9ee3-53b6-4531-b8dc-0b60ead7732a" providerId="ADAL" clId="{BAB222D6-2008-4AA0-A3CC-334F7D837F33}" dt="2021-07-29T03:53:49.413" v="249"/>
          <ac:picMkLst>
            <pc:docMk/>
            <pc:sldMk cId="2992814682" sldId="684"/>
            <ac:picMk id="10" creationId="{03E15A7E-8CCD-4103-8E7B-81122B632400}"/>
          </ac:picMkLst>
        </pc:picChg>
        <pc:picChg chg="add mod">
          <ac:chgData name="Elisabeth Trubel" userId="4a1f9ee3-53b6-4531-b8dc-0b60ead7732a" providerId="ADAL" clId="{BAB222D6-2008-4AA0-A3CC-334F7D837F33}" dt="2021-07-29T03:53:49.413" v="249"/>
          <ac:picMkLst>
            <pc:docMk/>
            <pc:sldMk cId="2992814682" sldId="684"/>
            <ac:picMk id="12" creationId="{F68E0733-A3EA-4DE1-90A0-C328EB58D227}"/>
          </ac:picMkLst>
        </pc:picChg>
        <pc:picChg chg="add mod">
          <ac:chgData name="Elisabeth Trubel" userId="4a1f9ee3-53b6-4531-b8dc-0b60ead7732a" providerId="ADAL" clId="{BAB222D6-2008-4AA0-A3CC-334F7D837F33}" dt="2021-07-29T03:53:49.413" v="249"/>
          <ac:picMkLst>
            <pc:docMk/>
            <pc:sldMk cId="2992814682" sldId="684"/>
            <ac:picMk id="13" creationId="{FF13D041-CA24-4355-8CDD-A3103FA25D0F}"/>
          </ac:picMkLst>
        </pc:picChg>
        <pc:picChg chg="add mod">
          <ac:chgData name="Elisabeth Trubel" userId="4a1f9ee3-53b6-4531-b8dc-0b60ead7732a" providerId="ADAL" clId="{BAB222D6-2008-4AA0-A3CC-334F7D837F33}" dt="2021-07-29T03:53:49.413" v="249"/>
          <ac:picMkLst>
            <pc:docMk/>
            <pc:sldMk cId="2992814682" sldId="684"/>
            <ac:picMk id="14" creationId="{55EB6457-6B5F-458F-B2A9-0A383924E4F2}"/>
          </ac:picMkLst>
        </pc:picChg>
        <pc:picChg chg="add mod">
          <ac:chgData name="Elisabeth Trubel" userId="4a1f9ee3-53b6-4531-b8dc-0b60ead7732a" providerId="ADAL" clId="{BAB222D6-2008-4AA0-A3CC-334F7D837F33}" dt="2021-07-29T03:53:49.413" v="249"/>
          <ac:picMkLst>
            <pc:docMk/>
            <pc:sldMk cId="2992814682" sldId="684"/>
            <ac:picMk id="15" creationId="{0680DB5B-8148-4268-B16F-99FCE8406FD5}"/>
          </ac:picMkLst>
        </pc:picChg>
        <pc:picChg chg="add mod">
          <ac:chgData name="Elisabeth Trubel" userId="4a1f9ee3-53b6-4531-b8dc-0b60ead7732a" providerId="ADAL" clId="{BAB222D6-2008-4AA0-A3CC-334F7D837F33}" dt="2021-07-29T03:53:49.413" v="249"/>
          <ac:picMkLst>
            <pc:docMk/>
            <pc:sldMk cId="2992814682" sldId="684"/>
            <ac:picMk id="16" creationId="{48B4DDA0-07BF-47AD-B1A0-D76467C9EE6D}"/>
          </ac:picMkLst>
        </pc:picChg>
        <pc:picChg chg="add mod">
          <ac:chgData name="Elisabeth Trubel" userId="4a1f9ee3-53b6-4531-b8dc-0b60ead7732a" providerId="ADAL" clId="{BAB222D6-2008-4AA0-A3CC-334F7D837F33}" dt="2021-07-29T03:53:49.413" v="249"/>
          <ac:picMkLst>
            <pc:docMk/>
            <pc:sldMk cId="2992814682" sldId="684"/>
            <ac:picMk id="17" creationId="{DF9336FA-044D-4A11-A0BF-BFF3B74A95CD}"/>
          </ac:picMkLst>
        </pc:picChg>
        <pc:picChg chg="add mod">
          <ac:chgData name="Elisabeth Trubel" userId="4a1f9ee3-53b6-4531-b8dc-0b60ead7732a" providerId="ADAL" clId="{BAB222D6-2008-4AA0-A3CC-334F7D837F33}" dt="2021-07-29T03:53:49.413" v="249"/>
          <ac:picMkLst>
            <pc:docMk/>
            <pc:sldMk cId="2992814682" sldId="684"/>
            <ac:picMk id="18" creationId="{0319869A-32DE-4A38-94E5-F9E1427431BC}"/>
          </ac:picMkLst>
        </pc:picChg>
        <pc:picChg chg="add mod">
          <ac:chgData name="Elisabeth Trubel" userId="4a1f9ee3-53b6-4531-b8dc-0b60ead7732a" providerId="ADAL" clId="{BAB222D6-2008-4AA0-A3CC-334F7D837F33}" dt="2021-07-29T03:53:49.413" v="249"/>
          <ac:picMkLst>
            <pc:docMk/>
            <pc:sldMk cId="2992814682" sldId="684"/>
            <ac:picMk id="19" creationId="{06A521E6-9C20-4BCC-BB8E-058DC3A2F72D}"/>
          </ac:picMkLst>
        </pc:picChg>
        <pc:picChg chg="add mod">
          <ac:chgData name="Elisabeth Trubel" userId="4a1f9ee3-53b6-4531-b8dc-0b60ead7732a" providerId="ADAL" clId="{BAB222D6-2008-4AA0-A3CC-334F7D837F33}" dt="2021-07-29T03:53:49.413" v="249"/>
          <ac:picMkLst>
            <pc:docMk/>
            <pc:sldMk cId="2992814682" sldId="684"/>
            <ac:picMk id="20" creationId="{9CA15994-1DFF-46B4-AB1B-323A31563790}"/>
          </ac:picMkLst>
        </pc:picChg>
      </pc:sldChg>
      <pc:sldChg chg="addSp delSp modSp mod ord modTransition addAnim delAnim modAnim">
        <pc:chgData name="Elisabeth Trubel" userId="4a1f9ee3-53b6-4531-b8dc-0b60ead7732a" providerId="ADAL" clId="{BAB222D6-2008-4AA0-A3CC-334F7D837F33}" dt="2021-08-03T15:30:57.181" v="6624" actId="20577"/>
        <pc:sldMkLst>
          <pc:docMk/>
          <pc:sldMk cId="3365169372" sldId="685"/>
        </pc:sldMkLst>
        <pc:spChg chg="mod">
          <ac:chgData name="Elisabeth Trubel" userId="4a1f9ee3-53b6-4531-b8dc-0b60ead7732a" providerId="ADAL" clId="{BAB222D6-2008-4AA0-A3CC-334F7D837F33}" dt="2021-08-03T15:30:57.181" v="6624" actId="20577"/>
          <ac:spMkLst>
            <pc:docMk/>
            <pc:sldMk cId="3365169372" sldId="685"/>
            <ac:spMk id="3" creationId="{4155C4C6-332A-4508-B7D4-03A7DC128FAC}"/>
          </ac:spMkLst>
        </pc:spChg>
        <pc:spChg chg="mod">
          <ac:chgData name="Elisabeth Trubel" userId="4a1f9ee3-53b6-4531-b8dc-0b60ead7732a" providerId="ADAL" clId="{BAB222D6-2008-4AA0-A3CC-334F7D837F33}" dt="2021-07-29T04:47:03.120" v="839"/>
          <ac:spMkLst>
            <pc:docMk/>
            <pc:sldMk cId="3365169372" sldId="685"/>
            <ac:spMk id="10" creationId="{8E2950AC-9A15-490D-A809-A9F147E3ECB7}"/>
          </ac:spMkLst>
        </pc:spChg>
        <pc:spChg chg="add del mod">
          <ac:chgData name="Elisabeth Trubel" userId="4a1f9ee3-53b6-4531-b8dc-0b60ead7732a" providerId="ADAL" clId="{BAB222D6-2008-4AA0-A3CC-334F7D837F33}" dt="2021-07-29T04:47:06.391" v="840"/>
          <ac:spMkLst>
            <pc:docMk/>
            <pc:sldMk cId="3365169372" sldId="685"/>
            <ac:spMk id="12" creationId="{EC5F8DC3-A801-41ED-BE92-7F90FB46D2C7}"/>
          </ac:spMkLst>
        </pc:spChg>
        <pc:spChg chg="mod">
          <ac:chgData name="Elisabeth Trubel" userId="4a1f9ee3-53b6-4531-b8dc-0b60ead7732a" providerId="ADAL" clId="{BAB222D6-2008-4AA0-A3CC-334F7D837F33}" dt="2021-07-29T04:47:03.120" v="839"/>
          <ac:spMkLst>
            <pc:docMk/>
            <pc:sldMk cId="3365169372" sldId="685"/>
            <ac:spMk id="15" creationId="{0DB55A2D-679C-4937-BA7C-42A1B75C35F9}"/>
          </ac:spMkLst>
        </pc:spChg>
        <pc:spChg chg="mod">
          <ac:chgData name="Elisabeth Trubel" userId="4a1f9ee3-53b6-4531-b8dc-0b60ead7732a" providerId="ADAL" clId="{BAB222D6-2008-4AA0-A3CC-334F7D837F33}" dt="2021-07-29T04:47:13.009" v="841"/>
          <ac:spMkLst>
            <pc:docMk/>
            <pc:sldMk cId="3365169372" sldId="685"/>
            <ac:spMk id="19" creationId="{A28FF387-D62E-4CC1-8A34-8DA56DF86886}"/>
          </ac:spMkLst>
        </pc:spChg>
        <pc:spChg chg="add del mod">
          <ac:chgData name="Elisabeth Trubel" userId="4a1f9ee3-53b6-4531-b8dc-0b60ead7732a" providerId="ADAL" clId="{BAB222D6-2008-4AA0-A3CC-334F7D837F33}" dt="2021-07-29T04:47:24.384" v="843" actId="478"/>
          <ac:spMkLst>
            <pc:docMk/>
            <pc:sldMk cId="3365169372" sldId="685"/>
            <ac:spMk id="20" creationId="{CDAAB44C-8976-4C13-B826-DD8646695C9D}"/>
          </ac:spMkLst>
        </pc:spChg>
        <pc:spChg chg="mod">
          <ac:chgData name="Elisabeth Trubel" userId="4a1f9ee3-53b6-4531-b8dc-0b60ead7732a" providerId="ADAL" clId="{BAB222D6-2008-4AA0-A3CC-334F7D837F33}" dt="2021-07-29T04:46:47.704" v="838" actId="27636"/>
          <ac:spMkLst>
            <pc:docMk/>
            <pc:sldMk cId="3365169372" sldId="685"/>
            <ac:spMk id="23" creationId="{C7316BE3-823A-4445-9DB8-491F68F394B5}"/>
          </ac:spMkLst>
        </pc:spChg>
        <pc:spChg chg="mod">
          <ac:chgData name="Elisabeth Trubel" userId="4a1f9ee3-53b6-4531-b8dc-0b60ead7732a" providerId="ADAL" clId="{BAB222D6-2008-4AA0-A3CC-334F7D837F33}" dt="2021-07-29T04:47:13.009" v="841"/>
          <ac:spMkLst>
            <pc:docMk/>
            <pc:sldMk cId="3365169372" sldId="685"/>
            <ac:spMk id="25" creationId="{20ADE20B-AD74-45F9-9A70-91C8B9019682}"/>
          </ac:spMkLst>
        </pc:spChg>
        <pc:spChg chg="mod">
          <ac:chgData name="Elisabeth Trubel" userId="4a1f9ee3-53b6-4531-b8dc-0b60ead7732a" providerId="ADAL" clId="{BAB222D6-2008-4AA0-A3CC-334F7D837F33}" dt="2021-07-29T04:47:13.009" v="841"/>
          <ac:spMkLst>
            <pc:docMk/>
            <pc:sldMk cId="3365169372" sldId="685"/>
            <ac:spMk id="28" creationId="{39D5FA10-A5AA-4B5D-9D5F-F62BA38E1B1A}"/>
          </ac:spMkLst>
        </pc:spChg>
        <pc:spChg chg="mod">
          <ac:chgData name="Elisabeth Trubel" userId="4a1f9ee3-53b6-4531-b8dc-0b60ead7732a" providerId="ADAL" clId="{BAB222D6-2008-4AA0-A3CC-334F7D837F33}" dt="2021-07-29T04:47:13.009" v="841"/>
          <ac:spMkLst>
            <pc:docMk/>
            <pc:sldMk cId="3365169372" sldId="685"/>
            <ac:spMk id="31" creationId="{314B6B7D-7EDE-4B50-A30E-D1C663BEED51}"/>
          </ac:spMkLst>
        </pc:spChg>
        <pc:spChg chg="mod">
          <ac:chgData name="Elisabeth Trubel" userId="4a1f9ee3-53b6-4531-b8dc-0b60ead7732a" providerId="ADAL" clId="{BAB222D6-2008-4AA0-A3CC-334F7D837F33}" dt="2021-07-29T04:48:06.536" v="850" actId="1076"/>
          <ac:spMkLst>
            <pc:docMk/>
            <pc:sldMk cId="3365169372" sldId="685"/>
            <ac:spMk id="35" creationId="{50B566F8-B330-48BE-92D5-9BAFA0BD9243}"/>
          </ac:spMkLst>
        </pc:spChg>
        <pc:spChg chg="mod">
          <ac:chgData name="Elisabeth Trubel" userId="4a1f9ee3-53b6-4531-b8dc-0b60ead7732a" providerId="ADAL" clId="{BAB222D6-2008-4AA0-A3CC-334F7D837F33}" dt="2021-07-29T04:48:22.184" v="854" actId="1076"/>
          <ac:spMkLst>
            <pc:docMk/>
            <pc:sldMk cId="3365169372" sldId="685"/>
            <ac:spMk id="38" creationId="{878D5E59-59D8-4331-BCB6-5A8CE24A0DD7}"/>
          </ac:spMkLst>
        </pc:spChg>
        <pc:spChg chg="add mod">
          <ac:chgData name="Elisabeth Trubel" userId="4a1f9ee3-53b6-4531-b8dc-0b60ead7732a" providerId="ADAL" clId="{BAB222D6-2008-4AA0-A3CC-334F7D837F33}" dt="2021-07-29T04:55:31.827" v="909" actId="1076"/>
          <ac:spMkLst>
            <pc:docMk/>
            <pc:sldMk cId="3365169372" sldId="685"/>
            <ac:spMk id="39" creationId="{A81B6D60-C551-4E64-8960-028D6EBBB4F6}"/>
          </ac:spMkLst>
        </pc:spChg>
        <pc:spChg chg="add del mod ord topLvl">
          <ac:chgData name="Elisabeth Trubel" userId="4a1f9ee3-53b6-4531-b8dc-0b60ead7732a" providerId="ADAL" clId="{BAB222D6-2008-4AA0-A3CC-334F7D837F33}" dt="2021-07-29T04:55:31.827" v="909" actId="1076"/>
          <ac:spMkLst>
            <pc:docMk/>
            <pc:sldMk cId="3365169372" sldId="685"/>
            <ac:spMk id="42" creationId="{33B56595-C590-43D0-A25B-C0CEC6328D87}"/>
          </ac:spMkLst>
        </pc:spChg>
        <pc:spChg chg="mod">
          <ac:chgData name="Elisabeth Trubel" userId="4a1f9ee3-53b6-4531-b8dc-0b60ead7732a" providerId="ADAL" clId="{BAB222D6-2008-4AA0-A3CC-334F7D837F33}" dt="2021-07-29T04:48:40.794" v="857" actId="1076"/>
          <ac:spMkLst>
            <pc:docMk/>
            <pc:sldMk cId="3365169372" sldId="685"/>
            <ac:spMk id="45" creationId="{E69013FF-2374-46FE-AF5B-C754DC013AE6}"/>
          </ac:spMkLst>
        </pc:spChg>
        <pc:spChg chg="mod">
          <ac:chgData name="Elisabeth Trubel" userId="4a1f9ee3-53b6-4531-b8dc-0b60ead7732a" providerId="ADAL" clId="{BAB222D6-2008-4AA0-A3CC-334F7D837F33}" dt="2021-07-29T04:50:12.497" v="867" actId="255"/>
          <ac:spMkLst>
            <pc:docMk/>
            <pc:sldMk cId="3365169372" sldId="685"/>
            <ac:spMk id="48" creationId="{8CB2B14E-B101-4115-BF84-F99867AE549C}"/>
          </ac:spMkLst>
        </pc:spChg>
        <pc:grpChg chg="add del mod">
          <ac:chgData name="Elisabeth Trubel" userId="4a1f9ee3-53b6-4531-b8dc-0b60ead7732a" providerId="ADAL" clId="{BAB222D6-2008-4AA0-A3CC-334F7D837F33}" dt="2021-07-29T04:47:06.391" v="840"/>
          <ac:grpSpMkLst>
            <pc:docMk/>
            <pc:sldMk cId="3365169372" sldId="685"/>
            <ac:grpSpMk id="8" creationId="{103BDA66-B2D4-4608-B7D5-3EFA4A305C25}"/>
          </ac:grpSpMkLst>
        </pc:grpChg>
        <pc:grpChg chg="add del mod">
          <ac:chgData name="Elisabeth Trubel" userId="4a1f9ee3-53b6-4531-b8dc-0b60ead7732a" providerId="ADAL" clId="{BAB222D6-2008-4AA0-A3CC-334F7D837F33}" dt="2021-07-29T04:47:06.391" v="840"/>
          <ac:grpSpMkLst>
            <pc:docMk/>
            <pc:sldMk cId="3365169372" sldId="685"/>
            <ac:grpSpMk id="13" creationId="{5D9606B0-A43F-45B7-9B88-850224D3EBEB}"/>
          </ac:grpSpMkLst>
        </pc:grpChg>
        <pc:grpChg chg="add del mod">
          <ac:chgData name="Elisabeth Trubel" userId="4a1f9ee3-53b6-4531-b8dc-0b60ead7732a" providerId="ADAL" clId="{BAB222D6-2008-4AA0-A3CC-334F7D837F33}" dt="2021-07-29T04:47:24.384" v="843" actId="478"/>
          <ac:grpSpMkLst>
            <pc:docMk/>
            <pc:sldMk cId="3365169372" sldId="685"/>
            <ac:grpSpMk id="17" creationId="{C019EDF9-33B9-47A2-9FC4-38A02B8C91F6}"/>
          </ac:grpSpMkLst>
        </pc:grpChg>
        <pc:grpChg chg="add del mod">
          <ac:chgData name="Elisabeth Trubel" userId="4a1f9ee3-53b6-4531-b8dc-0b60ead7732a" providerId="ADAL" clId="{BAB222D6-2008-4AA0-A3CC-334F7D837F33}" dt="2021-07-29T04:47:24.384" v="843" actId="478"/>
          <ac:grpSpMkLst>
            <pc:docMk/>
            <pc:sldMk cId="3365169372" sldId="685"/>
            <ac:grpSpMk id="22" creationId="{B80E0AEE-A6F1-4A55-9500-36564A0352B6}"/>
          </ac:grpSpMkLst>
        </pc:grpChg>
        <pc:grpChg chg="add del mod">
          <ac:chgData name="Elisabeth Trubel" userId="4a1f9ee3-53b6-4531-b8dc-0b60ead7732a" providerId="ADAL" clId="{BAB222D6-2008-4AA0-A3CC-334F7D837F33}" dt="2021-07-29T04:47:24.384" v="843" actId="478"/>
          <ac:grpSpMkLst>
            <pc:docMk/>
            <pc:sldMk cId="3365169372" sldId="685"/>
            <ac:grpSpMk id="26" creationId="{9CF3F612-AE28-4F95-822B-B9443326C8F6}"/>
          </ac:grpSpMkLst>
        </pc:grpChg>
        <pc:grpChg chg="add del mod">
          <ac:chgData name="Elisabeth Trubel" userId="4a1f9ee3-53b6-4531-b8dc-0b60ead7732a" providerId="ADAL" clId="{BAB222D6-2008-4AA0-A3CC-334F7D837F33}" dt="2021-07-29T04:47:24.384" v="843" actId="478"/>
          <ac:grpSpMkLst>
            <pc:docMk/>
            <pc:sldMk cId="3365169372" sldId="685"/>
            <ac:grpSpMk id="29" creationId="{42A79C84-4588-4EF8-A921-549BBDB398B4}"/>
          </ac:grpSpMkLst>
        </pc:grpChg>
        <pc:grpChg chg="add mod">
          <ac:chgData name="Elisabeth Trubel" userId="4a1f9ee3-53b6-4531-b8dc-0b60ead7732a" providerId="ADAL" clId="{BAB222D6-2008-4AA0-A3CC-334F7D837F33}" dt="2021-07-29T04:55:31.827" v="909" actId="1076"/>
          <ac:grpSpMkLst>
            <pc:docMk/>
            <pc:sldMk cId="3365169372" sldId="685"/>
            <ac:grpSpMk id="33" creationId="{7488B1BB-B3CB-422B-854A-9F4589A62DB4}"/>
          </ac:grpSpMkLst>
        </pc:grpChg>
        <pc:grpChg chg="add mod">
          <ac:chgData name="Elisabeth Trubel" userId="4a1f9ee3-53b6-4531-b8dc-0b60ead7732a" providerId="ADAL" clId="{BAB222D6-2008-4AA0-A3CC-334F7D837F33}" dt="2021-07-29T04:55:31.827" v="909" actId="1076"/>
          <ac:grpSpMkLst>
            <pc:docMk/>
            <pc:sldMk cId="3365169372" sldId="685"/>
            <ac:grpSpMk id="36" creationId="{A1929767-C7FE-47DC-902A-9DA6B7D1EC65}"/>
          </ac:grpSpMkLst>
        </pc:grpChg>
        <pc:grpChg chg="add del mod">
          <ac:chgData name="Elisabeth Trubel" userId="4a1f9ee3-53b6-4531-b8dc-0b60ead7732a" providerId="ADAL" clId="{BAB222D6-2008-4AA0-A3CC-334F7D837F33}" dt="2021-07-29T04:52:57.900" v="876" actId="165"/>
          <ac:grpSpMkLst>
            <pc:docMk/>
            <pc:sldMk cId="3365169372" sldId="685"/>
            <ac:grpSpMk id="40" creationId="{DBE33874-1929-459C-9633-2C2600BE5E11}"/>
          </ac:grpSpMkLst>
        </pc:grpChg>
        <pc:grpChg chg="add mod">
          <ac:chgData name="Elisabeth Trubel" userId="4a1f9ee3-53b6-4531-b8dc-0b60ead7732a" providerId="ADAL" clId="{BAB222D6-2008-4AA0-A3CC-334F7D837F33}" dt="2021-07-29T04:55:31.827" v="909" actId="1076"/>
          <ac:grpSpMkLst>
            <pc:docMk/>
            <pc:sldMk cId="3365169372" sldId="685"/>
            <ac:grpSpMk id="43" creationId="{CD2E4ED9-378F-4DDD-ACF8-B8AA613A493C}"/>
          </ac:grpSpMkLst>
        </pc:grpChg>
        <pc:grpChg chg="add mod">
          <ac:chgData name="Elisabeth Trubel" userId="4a1f9ee3-53b6-4531-b8dc-0b60ead7732a" providerId="ADAL" clId="{BAB222D6-2008-4AA0-A3CC-334F7D837F33}" dt="2021-07-29T04:55:31.827" v="909" actId="1076"/>
          <ac:grpSpMkLst>
            <pc:docMk/>
            <pc:sldMk cId="3365169372" sldId="685"/>
            <ac:grpSpMk id="46" creationId="{7AFDE595-5941-43AF-8C08-30FD7580FCFF}"/>
          </ac:grpSpMkLst>
        </pc:grpChg>
        <pc:picChg chg="add del mod">
          <ac:chgData name="Elisabeth Trubel" userId="4a1f9ee3-53b6-4531-b8dc-0b60ead7732a" providerId="ADAL" clId="{BAB222D6-2008-4AA0-A3CC-334F7D837F33}" dt="2021-07-29T04:53:18.473" v="883" actId="931"/>
          <ac:picMkLst>
            <pc:docMk/>
            <pc:sldMk cId="3365169372" sldId="685"/>
            <ac:picMk id="5" creationId="{1935DB96-B6CD-4AB9-A1C1-12FA01448120}"/>
          </ac:picMkLst>
        </pc:picChg>
        <pc:picChg chg="add del mod">
          <ac:chgData name="Elisabeth Trubel" userId="4a1f9ee3-53b6-4531-b8dc-0b60ead7732a" providerId="ADAL" clId="{BAB222D6-2008-4AA0-A3CC-334F7D837F33}" dt="2021-07-29T04:47:06.391" v="840"/>
          <ac:picMkLst>
            <pc:docMk/>
            <pc:sldMk cId="3365169372" sldId="685"/>
            <ac:picMk id="7" creationId="{747A3A50-FF5C-4178-9E87-613E2D9C9888}"/>
          </ac:picMkLst>
        </pc:picChg>
        <pc:picChg chg="mod">
          <ac:chgData name="Elisabeth Trubel" userId="4a1f9ee3-53b6-4531-b8dc-0b60ead7732a" providerId="ADAL" clId="{BAB222D6-2008-4AA0-A3CC-334F7D837F33}" dt="2021-07-29T04:47:03.120" v="839"/>
          <ac:picMkLst>
            <pc:docMk/>
            <pc:sldMk cId="3365169372" sldId="685"/>
            <ac:picMk id="9" creationId="{7A10F329-98F9-4F92-98EF-86B04FDA5B2C}"/>
          </ac:picMkLst>
        </pc:picChg>
        <pc:picChg chg="mod">
          <ac:chgData name="Elisabeth Trubel" userId="4a1f9ee3-53b6-4531-b8dc-0b60ead7732a" providerId="ADAL" clId="{BAB222D6-2008-4AA0-A3CC-334F7D837F33}" dt="2021-07-29T04:47:03.120" v="839"/>
          <ac:picMkLst>
            <pc:docMk/>
            <pc:sldMk cId="3365169372" sldId="685"/>
            <ac:picMk id="14" creationId="{6040ABC2-71BC-47C2-A60C-13A14AAE5C90}"/>
          </ac:picMkLst>
        </pc:picChg>
        <pc:picChg chg="add del mod">
          <ac:chgData name="Elisabeth Trubel" userId="4a1f9ee3-53b6-4531-b8dc-0b60ead7732a" providerId="ADAL" clId="{BAB222D6-2008-4AA0-A3CC-334F7D837F33}" dt="2021-07-29T04:47:24.384" v="843" actId="478"/>
          <ac:picMkLst>
            <pc:docMk/>
            <pc:sldMk cId="3365169372" sldId="685"/>
            <ac:picMk id="16" creationId="{7FD58B5D-D87C-4B92-B0A7-78CADB437165}"/>
          </ac:picMkLst>
        </pc:picChg>
        <pc:picChg chg="mod">
          <ac:chgData name="Elisabeth Trubel" userId="4a1f9ee3-53b6-4531-b8dc-0b60ead7732a" providerId="ADAL" clId="{BAB222D6-2008-4AA0-A3CC-334F7D837F33}" dt="2021-07-29T04:47:13.009" v="841"/>
          <ac:picMkLst>
            <pc:docMk/>
            <pc:sldMk cId="3365169372" sldId="685"/>
            <ac:picMk id="18" creationId="{265C4D65-6AEF-4438-B649-C1DA89DF0947}"/>
          </ac:picMkLst>
        </pc:picChg>
        <pc:picChg chg="mod">
          <ac:chgData name="Elisabeth Trubel" userId="4a1f9ee3-53b6-4531-b8dc-0b60ead7732a" providerId="ADAL" clId="{BAB222D6-2008-4AA0-A3CC-334F7D837F33}" dt="2021-07-29T04:47:13.009" v="841"/>
          <ac:picMkLst>
            <pc:docMk/>
            <pc:sldMk cId="3365169372" sldId="685"/>
            <ac:picMk id="24" creationId="{546ADC3B-F736-4A2E-A39C-40A85D366726}"/>
          </ac:picMkLst>
        </pc:picChg>
        <pc:picChg chg="mod">
          <ac:chgData name="Elisabeth Trubel" userId="4a1f9ee3-53b6-4531-b8dc-0b60ead7732a" providerId="ADAL" clId="{BAB222D6-2008-4AA0-A3CC-334F7D837F33}" dt="2021-07-29T04:47:13.009" v="841"/>
          <ac:picMkLst>
            <pc:docMk/>
            <pc:sldMk cId="3365169372" sldId="685"/>
            <ac:picMk id="27" creationId="{67CFDD60-DA25-442A-89C5-29DA8D62E2EC}"/>
          </ac:picMkLst>
        </pc:picChg>
        <pc:picChg chg="mod">
          <ac:chgData name="Elisabeth Trubel" userId="4a1f9ee3-53b6-4531-b8dc-0b60ead7732a" providerId="ADAL" clId="{BAB222D6-2008-4AA0-A3CC-334F7D837F33}" dt="2021-07-29T04:47:13.009" v="841"/>
          <ac:picMkLst>
            <pc:docMk/>
            <pc:sldMk cId="3365169372" sldId="685"/>
            <ac:picMk id="30" creationId="{606F6734-2D14-41D5-BE15-F337743C6A50}"/>
          </ac:picMkLst>
        </pc:picChg>
        <pc:picChg chg="add mod">
          <ac:chgData name="Elisabeth Trubel" userId="4a1f9ee3-53b6-4531-b8dc-0b60ead7732a" providerId="ADAL" clId="{BAB222D6-2008-4AA0-A3CC-334F7D837F33}" dt="2021-07-29T04:55:31.827" v="909" actId="1076"/>
          <ac:picMkLst>
            <pc:docMk/>
            <pc:sldMk cId="3365169372" sldId="685"/>
            <ac:picMk id="32" creationId="{5FF7A035-D2F4-4D47-B490-D76E6B54DBCA}"/>
          </ac:picMkLst>
        </pc:picChg>
        <pc:picChg chg="mod">
          <ac:chgData name="Elisabeth Trubel" userId="4a1f9ee3-53b6-4531-b8dc-0b60ead7732a" providerId="ADAL" clId="{BAB222D6-2008-4AA0-A3CC-334F7D837F33}" dt="2021-07-29T13:50:48.736" v="5481" actId="1076"/>
          <ac:picMkLst>
            <pc:docMk/>
            <pc:sldMk cId="3365169372" sldId="685"/>
            <ac:picMk id="34" creationId="{33CAB19C-E875-4FFE-AE89-F3887F39B533}"/>
          </ac:picMkLst>
        </pc:picChg>
        <pc:picChg chg="mod">
          <ac:chgData name="Elisabeth Trubel" userId="4a1f9ee3-53b6-4531-b8dc-0b60ead7732a" providerId="ADAL" clId="{BAB222D6-2008-4AA0-A3CC-334F7D837F33}" dt="2021-07-29T04:48:14.238" v="852" actId="1076"/>
          <ac:picMkLst>
            <pc:docMk/>
            <pc:sldMk cId="3365169372" sldId="685"/>
            <ac:picMk id="37" creationId="{12F3C0C6-DC33-4406-BAC4-220F08D40A74}"/>
          </ac:picMkLst>
        </pc:picChg>
        <pc:picChg chg="add del mod topLvl">
          <ac:chgData name="Elisabeth Trubel" userId="4a1f9ee3-53b6-4531-b8dc-0b60ead7732a" providerId="ADAL" clId="{BAB222D6-2008-4AA0-A3CC-334F7D837F33}" dt="2021-07-29T04:53:21.896" v="885" actId="478"/>
          <ac:picMkLst>
            <pc:docMk/>
            <pc:sldMk cId="3365169372" sldId="685"/>
            <ac:picMk id="41" creationId="{13B9BB97-6E97-484C-8C89-C8A179931356}"/>
          </ac:picMkLst>
        </pc:picChg>
        <pc:picChg chg="mod">
          <ac:chgData name="Elisabeth Trubel" userId="4a1f9ee3-53b6-4531-b8dc-0b60ead7732a" providerId="ADAL" clId="{BAB222D6-2008-4AA0-A3CC-334F7D837F33}" dt="2021-07-29T04:48:37.638" v="856" actId="1076"/>
          <ac:picMkLst>
            <pc:docMk/>
            <pc:sldMk cId="3365169372" sldId="685"/>
            <ac:picMk id="44" creationId="{4318673C-76C6-4399-A141-300B200BEBD3}"/>
          </ac:picMkLst>
        </pc:picChg>
        <pc:picChg chg="mod">
          <ac:chgData name="Elisabeth Trubel" userId="4a1f9ee3-53b6-4531-b8dc-0b60ead7732a" providerId="ADAL" clId="{BAB222D6-2008-4AA0-A3CC-334F7D837F33}" dt="2021-07-29T04:47:35.460" v="844"/>
          <ac:picMkLst>
            <pc:docMk/>
            <pc:sldMk cId="3365169372" sldId="685"/>
            <ac:picMk id="47" creationId="{FF62FD05-6544-44A6-963E-06E33896D99E}"/>
          </ac:picMkLst>
        </pc:picChg>
        <pc:picChg chg="add mod">
          <ac:chgData name="Elisabeth Trubel" userId="4a1f9ee3-53b6-4531-b8dc-0b60ead7732a" providerId="ADAL" clId="{BAB222D6-2008-4AA0-A3CC-334F7D837F33}" dt="2021-07-29T04:55:31.827" v="909" actId="1076"/>
          <ac:picMkLst>
            <pc:docMk/>
            <pc:sldMk cId="3365169372" sldId="685"/>
            <ac:picMk id="49" creationId="{11EBEAC2-BC1C-4FA0-BB6C-EC6FB1355965}"/>
          </ac:picMkLst>
        </pc:picChg>
        <pc:picChg chg="add del mod">
          <ac:chgData name="Elisabeth Trubel" userId="4a1f9ee3-53b6-4531-b8dc-0b60ead7732a" providerId="ADAL" clId="{BAB222D6-2008-4AA0-A3CC-334F7D837F33}" dt="2021-07-29T04:54:53.632" v="903" actId="478"/>
          <ac:picMkLst>
            <pc:docMk/>
            <pc:sldMk cId="3365169372" sldId="685"/>
            <ac:picMk id="50" creationId="{9366A84A-42EA-499D-8BFC-F3BB2D1ED65F}"/>
          </ac:picMkLst>
        </pc:picChg>
      </pc:sldChg>
      <pc:sldChg chg="addSp modSp add mod modAnim">
        <pc:chgData name="Elisabeth Trubel" userId="4a1f9ee3-53b6-4531-b8dc-0b60ead7732a" providerId="ADAL" clId="{BAB222D6-2008-4AA0-A3CC-334F7D837F33}" dt="2021-08-03T15:30:37.645" v="6598" actId="20577"/>
        <pc:sldMkLst>
          <pc:docMk/>
          <pc:sldMk cId="2589177411" sldId="686"/>
        </pc:sldMkLst>
        <pc:spChg chg="mod">
          <ac:chgData name="Elisabeth Trubel" userId="4a1f9ee3-53b6-4531-b8dc-0b60ead7732a" providerId="ADAL" clId="{BAB222D6-2008-4AA0-A3CC-334F7D837F33}" dt="2021-08-03T15:30:37.645" v="6598" actId="20577"/>
          <ac:spMkLst>
            <pc:docMk/>
            <pc:sldMk cId="2589177411" sldId="686"/>
            <ac:spMk id="3" creationId="{4155C4C6-332A-4508-B7D4-03A7DC128FAC}"/>
          </ac:spMkLst>
        </pc:spChg>
        <pc:spChg chg="add mod">
          <ac:chgData name="Elisabeth Trubel" userId="4a1f9ee3-53b6-4531-b8dc-0b60ead7732a" providerId="ADAL" clId="{BAB222D6-2008-4AA0-A3CC-334F7D837F33}" dt="2021-07-29T04:24:19.751" v="720" actId="1076"/>
          <ac:spMkLst>
            <pc:docMk/>
            <pc:sldMk cId="2589177411" sldId="686"/>
            <ac:spMk id="8" creationId="{FB3E869F-63A1-42ED-AA20-D8C558D95D3F}"/>
          </ac:spMkLst>
        </pc:spChg>
        <pc:spChg chg="add mod">
          <ac:chgData name="Elisabeth Trubel" userId="4a1f9ee3-53b6-4531-b8dc-0b60ead7732a" providerId="ADAL" clId="{BAB222D6-2008-4AA0-A3CC-334F7D837F33}" dt="2021-07-29T04:24:11.104" v="718" actId="1076"/>
          <ac:spMkLst>
            <pc:docMk/>
            <pc:sldMk cId="2589177411" sldId="686"/>
            <ac:spMk id="10" creationId="{3206ACCC-6F1E-4C6D-B174-93B745282EFB}"/>
          </ac:spMkLst>
        </pc:spChg>
        <pc:picChg chg="add mod">
          <ac:chgData name="Elisabeth Trubel" userId="4a1f9ee3-53b6-4531-b8dc-0b60ead7732a" providerId="ADAL" clId="{BAB222D6-2008-4AA0-A3CC-334F7D837F33}" dt="2021-07-29T04:24:15.402" v="719" actId="1076"/>
          <ac:picMkLst>
            <pc:docMk/>
            <pc:sldMk cId="2589177411" sldId="686"/>
            <ac:picMk id="9" creationId="{2EFD6463-32D0-4795-948A-37758EB88B72}"/>
          </ac:picMkLst>
        </pc:picChg>
      </pc:sldChg>
      <pc:sldChg chg="addSp delSp modSp add del mod delAnim">
        <pc:chgData name="Elisabeth Trubel" userId="4a1f9ee3-53b6-4531-b8dc-0b60ead7732a" providerId="ADAL" clId="{BAB222D6-2008-4AA0-A3CC-334F7D837F33}" dt="2021-07-29T03:48:15.310" v="164" actId="47"/>
        <pc:sldMkLst>
          <pc:docMk/>
          <pc:sldMk cId="3636964572" sldId="686"/>
        </pc:sldMkLst>
        <pc:spChg chg="del mod">
          <ac:chgData name="Elisabeth Trubel" userId="4a1f9ee3-53b6-4531-b8dc-0b60ead7732a" providerId="ADAL" clId="{BAB222D6-2008-4AA0-A3CC-334F7D837F33}" dt="2021-07-29T03:45:28.600" v="149" actId="478"/>
          <ac:spMkLst>
            <pc:docMk/>
            <pc:sldMk cId="3636964572" sldId="686"/>
            <ac:spMk id="12" creationId="{E4EFCB95-48FD-4225-945A-A69113C777E7}"/>
          </ac:spMkLst>
        </pc:spChg>
        <pc:spChg chg="del">
          <ac:chgData name="Elisabeth Trubel" userId="4a1f9ee3-53b6-4531-b8dc-0b60ead7732a" providerId="ADAL" clId="{BAB222D6-2008-4AA0-A3CC-334F7D837F33}" dt="2021-07-29T03:45:24.351" v="146" actId="478"/>
          <ac:spMkLst>
            <pc:docMk/>
            <pc:sldMk cId="3636964572" sldId="686"/>
            <ac:spMk id="14" creationId="{6321D461-86CF-49CA-BD98-12F2DBFF8B6A}"/>
          </ac:spMkLst>
        </pc:spChg>
        <pc:spChg chg="del">
          <ac:chgData name="Elisabeth Trubel" userId="4a1f9ee3-53b6-4531-b8dc-0b60ead7732a" providerId="ADAL" clId="{BAB222D6-2008-4AA0-A3CC-334F7D837F33}" dt="2021-07-29T03:45:30.512" v="150" actId="478"/>
          <ac:spMkLst>
            <pc:docMk/>
            <pc:sldMk cId="3636964572" sldId="686"/>
            <ac:spMk id="16" creationId="{CB1ACAF9-F6A4-47E7-83A1-5F120B1EB5A7}"/>
          </ac:spMkLst>
        </pc:spChg>
        <pc:spChg chg="del">
          <ac:chgData name="Elisabeth Trubel" userId="4a1f9ee3-53b6-4531-b8dc-0b60ead7732a" providerId="ADAL" clId="{BAB222D6-2008-4AA0-A3CC-334F7D837F33}" dt="2021-07-29T03:45:27.192" v="148" actId="478"/>
          <ac:spMkLst>
            <pc:docMk/>
            <pc:sldMk cId="3636964572" sldId="686"/>
            <ac:spMk id="18" creationId="{97A10B54-F28E-4A09-9D15-0FCAD49250AF}"/>
          </ac:spMkLst>
        </pc:spChg>
        <pc:spChg chg="mod">
          <ac:chgData name="Elisabeth Trubel" userId="4a1f9ee3-53b6-4531-b8dc-0b60ead7732a" providerId="ADAL" clId="{BAB222D6-2008-4AA0-A3CC-334F7D837F33}" dt="2021-07-29T03:45:18.343" v="142" actId="20577"/>
          <ac:spMkLst>
            <pc:docMk/>
            <pc:sldMk cId="3636964572" sldId="686"/>
            <ac:spMk id="23" creationId="{C7316BE3-823A-4445-9DB8-491F68F394B5}"/>
          </ac:spMkLst>
        </pc:spChg>
        <pc:picChg chg="add mod">
          <ac:chgData name="Elisabeth Trubel" userId="4a1f9ee3-53b6-4531-b8dc-0b60ead7732a" providerId="ADAL" clId="{BAB222D6-2008-4AA0-A3CC-334F7D837F33}" dt="2021-07-29T03:47:57.837" v="163" actId="962"/>
          <ac:picMkLst>
            <pc:docMk/>
            <pc:sldMk cId="3636964572" sldId="686"/>
            <ac:picMk id="5" creationId="{A1964C23-DC9B-47F0-8C9E-B336CB6E2954}"/>
          </ac:picMkLst>
        </pc:picChg>
        <pc:picChg chg="add mod">
          <ac:chgData name="Elisabeth Trubel" userId="4a1f9ee3-53b6-4531-b8dc-0b60ead7732a" providerId="ADAL" clId="{BAB222D6-2008-4AA0-A3CC-334F7D837F33}" dt="2021-07-29T03:47:57.837" v="163" actId="962"/>
          <ac:picMkLst>
            <pc:docMk/>
            <pc:sldMk cId="3636964572" sldId="686"/>
            <ac:picMk id="7" creationId="{8A98FE2E-DA42-4F62-BACF-F82525E6F0A9}"/>
          </ac:picMkLst>
        </pc:picChg>
        <pc:picChg chg="add mod">
          <ac:chgData name="Elisabeth Trubel" userId="4a1f9ee3-53b6-4531-b8dc-0b60ead7732a" providerId="ADAL" clId="{BAB222D6-2008-4AA0-A3CC-334F7D837F33}" dt="2021-07-29T03:47:57.837" v="163" actId="962"/>
          <ac:picMkLst>
            <pc:docMk/>
            <pc:sldMk cId="3636964572" sldId="686"/>
            <ac:picMk id="9" creationId="{AB5293EE-C616-4776-8B88-0F40772B5761}"/>
          </ac:picMkLst>
        </pc:picChg>
        <pc:picChg chg="del">
          <ac:chgData name="Elisabeth Trubel" userId="4a1f9ee3-53b6-4531-b8dc-0b60ead7732a" providerId="ADAL" clId="{BAB222D6-2008-4AA0-A3CC-334F7D837F33}" dt="2021-07-29T03:45:21.047" v="143" actId="478"/>
          <ac:picMkLst>
            <pc:docMk/>
            <pc:sldMk cId="3636964572" sldId="686"/>
            <ac:picMk id="13" creationId="{D12A0BC1-3856-4560-9633-42A9DC1DC3E0}"/>
          </ac:picMkLst>
        </pc:picChg>
        <pc:picChg chg="del">
          <ac:chgData name="Elisabeth Trubel" userId="4a1f9ee3-53b6-4531-b8dc-0b60ead7732a" providerId="ADAL" clId="{BAB222D6-2008-4AA0-A3CC-334F7D837F33}" dt="2021-07-29T03:45:22.807" v="145" actId="478"/>
          <ac:picMkLst>
            <pc:docMk/>
            <pc:sldMk cId="3636964572" sldId="686"/>
            <ac:picMk id="15" creationId="{74C451D5-BBFF-497B-A035-88BA426A6BFC}"/>
          </ac:picMkLst>
        </pc:picChg>
        <pc:picChg chg="del">
          <ac:chgData name="Elisabeth Trubel" userId="4a1f9ee3-53b6-4531-b8dc-0b60ead7732a" providerId="ADAL" clId="{BAB222D6-2008-4AA0-A3CC-334F7D837F33}" dt="2021-07-29T03:45:21.831" v="144" actId="478"/>
          <ac:picMkLst>
            <pc:docMk/>
            <pc:sldMk cId="3636964572" sldId="686"/>
            <ac:picMk id="17" creationId="{9D0291FE-F6DD-41A3-9E34-AC813C996B0F}"/>
          </ac:picMkLst>
        </pc:picChg>
        <pc:picChg chg="add mod">
          <ac:chgData name="Elisabeth Trubel" userId="4a1f9ee3-53b6-4531-b8dc-0b60ead7732a" providerId="ADAL" clId="{BAB222D6-2008-4AA0-A3CC-334F7D837F33}" dt="2021-07-29T03:47:57.837" v="163" actId="962"/>
          <ac:picMkLst>
            <pc:docMk/>
            <pc:sldMk cId="3636964572" sldId="686"/>
            <ac:picMk id="19" creationId="{67700F4E-5C44-40AA-B040-AFE541679000}"/>
          </ac:picMkLst>
        </pc:picChg>
        <pc:picChg chg="add mod">
          <ac:chgData name="Elisabeth Trubel" userId="4a1f9ee3-53b6-4531-b8dc-0b60ead7732a" providerId="ADAL" clId="{BAB222D6-2008-4AA0-A3CC-334F7D837F33}" dt="2021-07-29T03:47:57.837" v="163" actId="962"/>
          <ac:picMkLst>
            <pc:docMk/>
            <pc:sldMk cId="3636964572" sldId="686"/>
            <ac:picMk id="22" creationId="{D34BEA49-2E35-4682-BD76-A49867288CFE}"/>
          </ac:picMkLst>
        </pc:picChg>
        <pc:picChg chg="add mod">
          <ac:chgData name="Elisabeth Trubel" userId="4a1f9ee3-53b6-4531-b8dc-0b60ead7732a" providerId="ADAL" clId="{BAB222D6-2008-4AA0-A3CC-334F7D837F33}" dt="2021-07-29T03:47:57.837" v="163" actId="962"/>
          <ac:picMkLst>
            <pc:docMk/>
            <pc:sldMk cId="3636964572" sldId="686"/>
            <ac:picMk id="25" creationId="{52BA1B79-04E9-41B3-AC6E-2BD446F9DC39}"/>
          </ac:picMkLst>
        </pc:picChg>
        <pc:picChg chg="add mod">
          <ac:chgData name="Elisabeth Trubel" userId="4a1f9ee3-53b6-4531-b8dc-0b60ead7732a" providerId="ADAL" clId="{BAB222D6-2008-4AA0-A3CC-334F7D837F33}" dt="2021-07-29T03:47:57.837" v="163" actId="962"/>
          <ac:picMkLst>
            <pc:docMk/>
            <pc:sldMk cId="3636964572" sldId="686"/>
            <ac:picMk id="27" creationId="{86DBBD2E-F76F-44EF-8AFC-A664ADADB2C4}"/>
          </ac:picMkLst>
        </pc:picChg>
        <pc:picChg chg="add mod">
          <ac:chgData name="Elisabeth Trubel" userId="4a1f9ee3-53b6-4531-b8dc-0b60ead7732a" providerId="ADAL" clId="{BAB222D6-2008-4AA0-A3CC-334F7D837F33}" dt="2021-07-29T03:47:57.837" v="163" actId="962"/>
          <ac:picMkLst>
            <pc:docMk/>
            <pc:sldMk cId="3636964572" sldId="686"/>
            <ac:picMk id="29" creationId="{66157ED3-78E9-4C12-B447-9379F7208B2C}"/>
          </ac:picMkLst>
        </pc:picChg>
        <pc:picChg chg="add mod">
          <ac:chgData name="Elisabeth Trubel" userId="4a1f9ee3-53b6-4531-b8dc-0b60ead7732a" providerId="ADAL" clId="{BAB222D6-2008-4AA0-A3CC-334F7D837F33}" dt="2021-07-29T03:47:57.837" v="163" actId="962"/>
          <ac:picMkLst>
            <pc:docMk/>
            <pc:sldMk cId="3636964572" sldId="686"/>
            <ac:picMk id="31" creationId="{E8882983-ADD2-47E3-A7CD-68BED303F0F4}"/>
          </ac:picMkLst>
        </pc:picChg>
        <pc:picChg chg="add mod">
          <ac:chgData name="Elisabeth Trubel" userId="4a1f9ee3-53b6-4531-b8dc-0b60ead7732a" providerId="ADAL" clId="{BAB222D6-2008-4AA0-A3CC-334F7D837F33}" dt="2021-07-29T03:47:57.837" v="163" actId="962"/>
          <ac:picMkLst>
            <pc:docMk/>
            <pc:sldMk cId="3636964572" sldId="686"/>
            <ac:picMk id="33" creationId="{7F0B1E36-7453-4A43-9C48-908C9AF5CD85}"/>
          </ac:picMkLst>
        </pc:picChg>
        <pc:picChg chg="add mod">
          <ac:chgData name="Elisabeth Trubel" userId="4a1f9ee3-53b6-4531-b8dc-0b60ead7732a" providerId="ADAL" clId="{BAB222D6-2008-4AA0-A3CC-334F7D837F33}" dt="2021-07-29T03:47:57.837" v="163" actId="962"/>
          <ac:picMkLst>
            <pc:docMk/>
            <pc:sldMk cId="3636964572" sldId="686"/>
            <ac:picMk id="35" creationId="{A4C5F831-4D2F-4FF5-AAEB-99BB02BC2D99}"/>
          </ac:picMkLst>
        </pc:picChg>
        <pc:picChg chg="add mod">
          <ac:chgData name="Elisabeth Trubel" userId="4a1f9ee3-53b6-4531-b8dc-0b60ead7732a" providerId="ADAL" clId="{BAB222D6-2008-4AA0-A3CC-334F7D837F33}" dt="2021-07-29T03:47:57.837" v="163" actId="962"/>
          <ac:picMkLst>
            <pc:docMk/>
            <pc:sldMk cId="3636964572" sldId="686"/>
            <ac:picMk id="37" creationId="{2E973E35-78EB-4B34-BD1A-A8E9B7B4F3E4}"/>
          </ac:picMkLst>
        </pc:picChg>
        <pc:picChg chg="add mod">
          <ac:chgData name="Elisabeth Trubel" userId="4a1f9ee3-53b6-4531-b8dc-0b60ead7732a" providerId="ADAL" clId="{BAB222D6-2008-4AA0-A3CC-334F7D837F33}" dt="2021-07-29T03:47:57.837" v="163" actId="962"/>
          <ac:picMkLst>
            <pc:docMk/>
            <pc:sldMk cId="3636964572" sldId="686"/>
            <ac:picMk id="39" creationId="{53763B0F-CF2E-4749-8F62-6EEA87847AFA}"/>
          </ac:picMkLst>
        </pc:picChg>
        <pc:picChg chg="add mod">
          <ac:chgData name="Elisabeth Trubel" userId="4a1f9ee3-53b6-4531-b8dc-0b60ead7732a" providerId="ADAL" clId="{BAB222D6-2008-4AA0-A3CC-334F7D837F33}" dt="2021-07-29T03:47:57.837" v="163" actId="962"/>
          <ac:picMkLst>
            <pc:docMk/>
            <pc:sldMk cId="3636964572" sldId="686"/>
            <ac:picMk id="41" creationId="{220A77A5-D486-44F1-9FE6-86EA16E31804}"/>
          </ac:picMkLst>
        </pc:picChg>
      </pc:sldChg>
      <pc:sldChg chg="addSp delSp modSp add mod ord modAnim">
        <pc:chgData name="Elisabeth Trubel" userId="4a1f9ee3-53b6-4531-b8dc-0b60ead7732a" providerId="ADAL" clId="{BAB222D6-2008-4AA0-A3CC-334F7D837F33}" dt="2021-08-03T15:33:45.373" v="6834" actId="6549"/>
        <pc:sldMkLst>
          <pc:docMk/>
          <pc:sldMk cId="613283035" sldId="687"/>
        </pc:sldMkLst>
        <pc:spChg chg="mod">
          <ac:chgData name="Elisabeth Trubel" userId="4a1f9ee3-53b6-4531-b8dc-0b60ead7732a" providerId="ADAL" clId="{BAB222D6-2008-4AA0-A3CC-334F7D837F33}" dt="2021-08-03T15:33:45.373" v="6834" actId="6549"/>
          <ac:spMkLst>
            <pc:docMk/>
            <pc:sldMk cId="613283035" sldId="687"/>
            <ac:spMk id="3" creationId="{4155C4C6-332A-4508-B7D4-03A7DC128FAC}"/>
          </ac:spMkLst>
        </pc:spChg>
        <pc:spChg chg="mod">
          <ac:chgData name="Elisabeth Trubel" userId="4a1f9ee3-53b6-4531-b8dc-0b60ead7732a" providerId="ADAL" clId="{BAB222D6-2008-4AA0-A3CC-334F7D837F33}" dt="2021-07-29T11:22:48.634" v="3257" actId="2711"/>
          <ac:spMkLst>
            <pc:docMk/>
            <pc:sldMk cId="613283035" sldId="687"/>
            <ac:spMk id="23" creationId="{C7316BE3-823A-4445-9DB8-491F68F394B5}"/>
          </ac:spMkLst>
        </pc:spChg>
        <pc:spChg chg="add del mod">
          <ac:chgData name="Elisabeth Trubel" userId="4a1f9ee3-53b6-4531-b8dc-0b60ead7732a" providerId="ADAL" clId="{BAB222D6-2008-4AA0-A3CC-334F7D837F33}" dt="2021-07-29T11:22:36.305" v="3251" actId="20577"/>
          <ac:spMkLst>
            <pc:docMk/>
            <pc:sldMk cId="613283035" sldId="687"/>
            <ac:spMk id="25" creationId="{A3BBA880-8D11-4015-9D85-D99B30DD795F}"/>
          </ac:spMkLst>
        </pc:spChg>
        <pc:picChg chg="add mod">
          <ac:chgData name="Elisabeth Trubel" userId="4a1f9ee3-53b6-4531-b8dc-0b60ead7732a" providerId="ADAL" clId="{BAB222D6-2008-4AA0-A3CC-334F7D837F33}" dt="2021-07-29T06:31:34.724" v="2791" actId="1076"/>
          <ac:picMkLst>
            <pc:docMk/>
            <pc:sldMk cId="613283035" sldId="687"/>
            <ac:picMk id="5" creationId="{27155CB9-DD53-4850-A57C-78C3F042DD34}"/>
          </ac:picMkLst>
        </pc:picChg>
        <pc:picChg chg="add mod ord">
          <ac:chgData name="Elisabeth Trubel" userId="4a1f9ee3-53b6-4531-b8dc-0b60ead7732a" providerId="ADAL" clId="{BAB222D6-2008-4AA0-A3CC-334F7D837F33}" dt="2021-07-29T06:30:45.007" v="2784" actId="166"/>
          <ac:picMkLst>
            <pc:docMk/>
            <pc:sldMk cId="613283035" sldId="687"/>
            <ac:picMk id="7" creationId="{6A1D8A8B-BDC0-41AC-AA58-4DCEFADFFFD8}"/>
          </ac:picMkLst>
        </pc:picChg>
        <pc:picChg chg="add mod">
          <ac:chgData name="Elisabeth Trubel" userId="4a1f9ee3-53b6-4531-b8dc-0b60ead7732a" providerId="ADAL" clId="{BAB222D6-2008-4AA0-A3CC-334F7D837F33}" dt="2021-07-29T06:30:58.785" v="2785" actId="1076"/>
          <ac:picMkLst>
            <pc:docMk/>
            <pc:sldMk cId="613283035" sldId="687"/>
            <ac:picMk id="8" creationId="{033CE34C-3DDD-444E-82C5-7CD64672FA69}"/>
          </ac:picMkLst>
        </pc:picChg>
        <pc:picChg chg="add mod">
          <ac:chgData name="Elisabeth Trubel" userId="4a1f9ee3-53b6-4531-b8dc-0b60ead7732a" providerId="ADAL" clId="{BAB222D6-2008-4AA0-A3CC-334F7D837F33}" dt="2021-07-29T06:30:58.785" v="2785" actId="1076"/>
          <ac:picMkLst>
            <pc:docMk/>
            <pc:sldMk cId="613283035" sldId="687"/>
            <ac:picMk id="9" creationId="{672419A3-17B3-437C-837C-0112B8885EDC}"/>
          </ac:picMkLst>
        </pc:picChg>
        <pc:picChg chg="add mod">
          <ac:chgData name="Elisabeth Trubel" userId="4a1f9ee3-53b6-4531-b8dc-0b60ead7732a" providerId="ADAL" clId="{BAB222D6-2008-4AA0-A3CC-334F7D837F33}" dt="2021-07-29T06:30:58.785" v="2785" actId="1076"/>
          <ac:picMkLst>
            <pc:docMk/>
            <pc:sldMk cId="613283035" sldId="687"/>
            <ac:picMk id="10" creationId="{78D52BCA-E515-4C3C-841B-5F5AA94CD79F}"/>
          </ac:picMkLst>
        </pc:picChg>
        <pc:picChg chg="add mod">
          <ac:chgData name="Elisabeth Trubel" userId="4a1f9ee3-53b6-4531-b8dc-0b60ead7732a" providerId="ADAL" clId="{BAB222D6-2008-4AA0-A3CC-334F7D837F33}" dt="2021-07-29T06:30:58.785" v="2785" actId="1076"/>
          <ac:picMkLst>
            <pc:docMk/>
            <pc:sldMk cId="613283035" sldId="687"/>
            <ac:picMk id="12" creationId="{71E6F7A0-B426-46F9-A156-9BFD02BF1000}"/>
          </ac:picMkLst>
        </pc:picChg>
        <pc:picChg chg="add mod">
          <ac:chgData name="Elisabeth Trubel" userId="4a1f9ee3-53b6-4531-b8dc-0b60ead7732a" providerId="ADAL" clId="{BAB222D6-2008-4AA0-A3CC-334F7D837F33}" dt="2021-07-29T06:30:58.785" v="2785" actId="1076"/>
          <ac:picMkLst>
            <pc:docMk/>
            <pc:sldMk cId="613283035" sldId="687"/>
            <ac:picMk id="13" creationId="{F3700E61-42A3-410D-B00C-21A5A9ECA1A7}"/>
          </ac:picMkLst>
        </pc:picChg>
        <pc:picChg chg="add mod">
          <ac:chgData name="Elisabeth Trubel" userId="4a1f9ee3-53b6-4531-b8dc-0b60ead7732a" providerId="ADAL" clId="{BAB222D6-2008-4AA0-A3CC-334F7D837F33}" dt="2021-07-29T06:30:58.785" v="2785" actId="1076"/>
          <ac:picMkLst>
            <pc:docMk/>
            <pc:sldMk cId="613283035" sldId="687"/>
            <ac:picMk id="14" creationId="{3E322D21-5FC7-49E8-B672-5C352F127E84}"/>
          </ac:picMkLst>
        </pc:picChg>
        <pc:picChg chg="add mod">
          <ac:chgData name="Elisabeth Trubel" userId="4a1f9ee3-53b6-4531-b8dc-0b60ead7732a" providerId="ADAL" clId="{BAB222D6-2008-4AA0-A3CC-334F7D837F33}" dt="2021-07-29T06:30:58.785" v="2785" actId="1076"/>
          <ac:picMkLst>
            <pc:docMk/>
            <pc:sldMk cId="613283035" sldId="687"/>
            <ac:picMk id="15" creationId="{2CA35A4D-E5FB-4527-A79D-A7CB885DE3F4}"/>
          </ac:picMkLst>
        </pc:picChg>
        <pc:picChg chg="add mod">
          <ac:chgData name="Elisabeth Trubel" userId="4a1f9ee3-53b6-4531-b8dc-0b60ead7732a" providerId="ADAL" clId="{BAB222D6-2008-4AA0-A3CC-334F7D837F33}" dt="2021-07-29T06:30:58.785" v="2785" actId="1076"/>
          <ac:picMkLst>
            <pc:docMk/>
            <pc:sldMk cId="613283035" sldId="687"/>
            <ac:picMk id="16" creationId="{DBC56A87-CF3A-4377-B5A5-3E35422D1A58}"/>
          </ac:picMkLst>
        </pc:picChg>
        <pc:picChg chg="add mod">
          <ac:chgData name="Elisabeth Trubel" userId="4a1f9ee3-53b6-4531-b8dc-0b60ead7732a" providerId="ADAL" clId="{BAB222D6-2008-4AA0-A3CC-334F7D837F33}" dt="2021-07-29T06:30:58.785" v="2785" actId="1076"/>
          <ac:picMkLst>
            <pc:docMk/>
            <pc:sldMk cId="613283035" sldId="687"/>
            <ac:picMk id="17" creationId="{FCFC96A9-BC34-44BE-A13F-3BD9C1791C20}"/>
          </ac:picMkLst>
        </pc:picChg>
        <pc:picChg chg="add mod">
          <ac:chgData name="Elisabeth Trubel" userId="4a1f9ee3-53b6-4531-b8dc-0b60ead7732a" providerId="ADAL" clId="{BAB222D6-2008-4AA0-A3CC-334F7D837F33}" dt="2021-07-29T06:30:58.785" v="2785" actId="1076"/>
          <ac:picMkLst>
            <pc:docMk/>
            <pc:sldMk cId="613283035" sldId="687"/>
            <ac:picMk id="18" creationId="{39A0D16D-3733-4A7E-9842-88112ED5C1A3}"/>
          </ac:picMkLst>
        </pc:picChg>
        <pc:picChg chg="add mod">
          <ac:chgData name="Elisabeth Trubel" userId="4a1f9ee3-53b6-4531-b8dc-0b60ead7732a" providerId="ADAL" clId="{BAB222D6-2008-4AA0-A3CC-334F7D837F33}" dt="2021-07-29T06:30:58.785" v="2785" actId="1076"/>
          <ac:picMkLst>
            <pc:docMk/>
            <pc:sldMk cId="613283035" sldId="687"/>
            <ac:picMk id="19" creationId="{FE946BC1-CECF-4F3E-940A-D5EB3880BDE4}"/>
          </ac:picMkLst>
        </pc:picChg>
        <pc:picChg chg="add mod">
          <ac:chgData name="Elisabeth Trubel" userId="4a1f9ee3-53b6-4531-b8dc-0b60ead7732a" providerId="ADAL" clId="{BAB222D6-2008-4AA0-A3CC-334F7D837F33}" dt="2021-07-29T06:30:58.785" v="2785" actId="1076"/>
          <ac:picMkLst>
            <pc:docMk/>
            <pc:sldMk cId="613283035" sldId="687"/>
            <ac:picMk id="20" creationId="{B8B2FE25-45A9-4223-924E-EE8255558C38}"/>
          </ac:picMkLst>
        </pc:picChg>
        <pc:picChg chg="add mod">
          <ac:chgData name="Elisabeth Trubel" userId="4a1f9ee3-53b6-4531-b8dc-0b60ead7732a" providerId="ADAL" clId="{BAB222D6-2008-4AA0-A3CC-334F7D837F33}" dt="2021-07-29T06:30:58.785" v="2785" actId="1076"/>
          <ac:picMkLst>
            <pc:docMk/>
            <pc:sldMk cId="613283035" sldId="687"/>
            <ac:picMk id="22" creationId="{0A143E46-1F70-4929-9693-684F9037D729}"/>
          </ac:picMkLst>
        </pc:picChg>
        <pc:picChg chg="add del mod">
          <ac:chgData name="Elisabeth Trubel" userId="4a1f9ee3-53b6-4531-b8dc-0b60ead7732a" providerId="ADAL" clId="{BAB222D6-2008-4AA0-A3CC-334F7D837F33}" dt="2021-07-30T05:35:46.076" v="6143" actId="1076"/>
          <ac:picMkLst>
            <pc:docMk/>
            <pc:sldMk cId="613283035" sldId="687"/>
            <ac:picMk id="24" creationId="{B302AAEA-043D-4AD2-B2F0-1F7A59B8D578}"/>
          </ac:picMkLst>
        </pc:picChg>
        <pc:picChg chg="add del mod">
          <ac:chgData name="Elisabeth Trubel" userId="4a1f9ee3-53b6-4531-b8dc-0b60ead7732a" providerId="ADAL" clId="{BAB222D6-2008-4AA0-A3CC-334F7D837F33}" dt="2021-07-30T05:35:51.584" v="6144" actId="1076"/>
          <ac:picMkLst>
            <pc:docMk/>
            <pc:sldMk cId="613283035" sldId="687"/>
            <ac:picMk id="26" creationId="{4A1C80C6-B53D-400E-93E2-7F1E517DDC6D}"/>
          </ac:picMkLst>
        </pc:picChg>
        <pc:picChg chg="add mod ord">
          <ac:chgData name="Elisabeth Trubel" userId="4a1f9ee3-53b6-4531-b8dc-0b60ead7732a" providerId="ADAL" clId="{BAB222D6-2008-4AA0-A3CC-334F7D837F33}" dt="2021-07-30T05:34:53.608" v="6136" actId="1076"/>
          <ac:picMkLst>
            <pc:docMk/>
            <pc:sldMk cId="613283035" sldId="687"/>
            <ac:picMk id="27" creationId="{9F6E58D9-A86D-4FF6-9792-17866DFF1C09}"/>
          </ac:picMkLst>
        </pc:picChg>
      </pc:sldChg>
      <pc:sldChg chg="delSp modSp add mod ord modTransition delAnim">
        <pc:chgData name="Elisabeth Trubel" userId="4a1f9ee3-53b6-4531-b8dc-0b60ead7732a" providerId="ADAL" clId="{BAB222D6-2008-4AA0-A3CC-334F7D837F33}" dt="2021-08-03T15:31:05.933" v="6637" actId="20577"/>
        <pc:sldMkLst>
          <pc:docMk/>
          <pc:sldMk cId="1060805872" sldId="688"/>
        </pc:sldMkLst>
        <pc:spChg chg="mod">
          <ac:chgData name="Elisabeth Trubel" userId="4a1f9ee3-53b6-4531-b8dc-0b60ead7732a" providerId="ADAL" clId="{BAB222D6-2008-4AA0-A3CC-334F7D837F33}" dt="2021-08-03T15:31:05.933" v="6637" actId="20577"/>
          <ac:spMkLst>
            <pc:docMk/>
            <pc:sldMk cId="1060805872" sldId="688"/>
            <ac:spMk id="3" creationId="{4155C4C6-332A-4508-B7D4-03A7DC128FAC}"/>
          </ac:spMkLst>
        </pc:spChg>
        <pc:spChg chg="del mod">
          <ac:chgData name="Elisabeth Trubel" userId="4a1f9ee3-53b6-4531-b8dc-0b60ead7732a" providerId="ADAL" clId="{BAB222D6-2008-4AA0-A3CC-334F7D837F33}" dt="2021-07-29T05:38:03.965" v="1771"/>
          <ac:spMkLst>
            <pc:docMk/>
            <pc:sldMk cId="1060805872" sldId="688"/>
            <ac:spMk id="24" creationId="{BFD00AF9-5C6D-441C-AE3F-6D25F6F1ACC9}"/>
          </ac:spMkLst>
        </pc:spChg>
        <pc:spChg chg="del">
          <ac:chgData name="Elisabeth Trubel" userId="4a1f9ee3-53b6-4531-b8dc-0b60ead7732a" providerId="ADAL" clId="{BAB222D6-2008-4AA0-A3CC-334F7D837F33}" dt="2021-07-29T04:55:45.321" v="919" actId="478"/>
          <ac:spMkLst>
            <pc:docMk/>
            <pc:sldMk cId="1060805872" sldId="688"/>
            <ac:spMk id="39" creationId="{A81B6D60-C551-4E64-8960-028D6EBBB4F6}"/>
          </ac:spMkLst>
        </pc:spChg>
        <pc:spChg chg="del mod">
          <ac:chgData name="Elisabeth Trubel" userId="4a1f9ee3-53b6-4531-b8dc-0b60ead7732a" providerId="ADAL" clId="{BAB222D6-2008-4AA0-A3CC-334F7D837F33}" dt="2021-07-29T04:55:43.312" v="918" actId="478"/>
          <ac:spMkLst>
            <pc:docMk/>
            <pc:sldMk cId="1060805872" sldId="688"/>
            <ac:spMk id="42" creationId="{33B56595-C590-43D0-A25B-C0CEC6328D87}"/>
          </ac:spMkLst>
        </pc:spChg>
        <pc:grpChg chg="del">
          <ac:chgData name="Elisabeth Trubel" userId="4a1f9ee3-53b6-4531-b8dc-0b60ead7732a" providerId="ADAL" clId="{BAB222D6-2008-4AA0-A3CC-334F7D837F33}" dt="2021-07-29T04:55:37.921" v="911" actId="478"/>
          <ac:grpSpMkLst>
            <pc:docMk/>
            <pc:sldMk cId="1060805872" sldId="688"/>
            <ac:grpSpMk id="33" creationId="{7488B1BB-B3CB-422B-854A-9F4589A62DB4}"/>
          </ac:grpSpMkLst>
        </pc:grpChg>
        <pc:grpChg chg="del">
          <ac:chgData name="Elisabeth Trubel" userId="4a1f9ee3-53b6-4531-b8dc-0b60ead7732a" providerId="ADAL" clId="{BAB222D6-2008-4AA0-A3CC-334F7D837F33}" dt="2021-07-29T04:55:38.473" v="912" actId="478"/>
          <ac:grpSpMkLst>
            <pc:docMk/>
            <pc:sldMk cId="1060805872" sldId="688"/>
            <ac:grpSpMk id="36" creationId="{A1929767-C7FE-47DC-902A-9DA6B7D1EC65}"/>
          </ac:grpSpMkLst>
        </pc:grpChg>
        <pc:grpChg chg="del">
          <ac:chgData name="Elisabeth Trubel" userId="4a1f9ee3-53b6-4531-b8dc-0b60ead7732a" providerId="ADAL" clId="{BAB222D6-2008-4AA0-A3CC-334F7D837F33}" dt="2021-07-29T04:55:39.793" v="914" actId="478"/>
          <ac:grpSpMkLst>
            <pc:docMk/>
            <pc:sldMk cId="1060805872" sldId="688"/>
            <ac:grpSpMk id="43" creationId="{CD2E4ED9-378F-4DDD-ACF8-B8AA613A493C}"/>
          </ac:grpSpMkLst>
        </pc:grpChg>
        <pc:grpChg chg="del">
          <ac:chgData name="Elisabeth Trubel" userId="4a1f9ee3-53b6-4531-b8dc-0b60ead7732a" providerId="ADAL" clId="{BAB222D6-2008-4AA0-A3CC-334F7D837F33}" dt="2021-07-29T04:55:40.993" v="916" actId="478"/>
          <ac:grpSpMkLst>
            <pc:docMk/>
            <pc:sldMk cId="1060805872" sldId="688"/>
            <ac:grpSpMk id="46" creationId="{7AFDE595-5941-43AF-8C08-30FD7580FCFF}"/>
          </ac:grpSpMkLst>
        </pc:grpChg>
        <pc:picChg chg="del">
          <ac:chgData name="Elisabeth Trubel" userId="4a1f9ee3-53b6-4531-b8dc-0b60ead7732a" providerId="ADAL" clId="{BAB222D6-2008-4AA0-A3CC-334F7D837F33}" dt="2021-07-29T04:55:39.184" v="913" actId="478"/>
          <ac:picMkLst>
            <pc:docMk/>
            <pc:sldMk cId="1060805872" sldId="688"/>
            <ac:picMk id="32" creationId="{5FF7A035-D2F4-4D47-B490-D76E6B54DBCA}"/>
          </ac:picMkLst>
        </pc:picChg>
        <pc:picChg chg="del">
          <ac:chgData name="Elisabeth Trubel" userId="4a1f9ee3-53b6-4531-b8dc-0b60ead7732a" providerId="ADAL" clId="{BAB222D6-2008-4AA0-A3CC-334F7D837F33}" dt="2021-07-29T04:55:46.168" v="920" actId="478"/>
          <ac:picMkLst>
            <pc:docMk/>
            <pc:sldMk cId="1060805872" sldId="688"/>
            <ac:picMk id="49" creationId="{11EBEAC2-BC1C-4FA0-BB6C-EC6FB1355965}"/>
          </ac:picMkLst>
        </pc:picChg>
        <pc:picChg chg="mod">
          <ac:chgData name="Elisabeth Trubel" userId="4a1f9ee3-53b6-4531-b8dc-0b60ead7732a" providerId="ADAL" clId="{BAB222D6-2008-4AA0-A3CC-334F7D837F33}" dt="2021-07-29T04:55:50.588" v="921" actId="1076"/>
          <ac:picMkLst>
            <pc:docMk/>
            <pc:sldMk cId="1060805872" sldId="688"/>
            <ac:picMk id="50" creationId="{9366A84A-42EA-499D-8BFC-F3BB2D1ED65F}"/>
          </ac:picMkLst>
        </pc:picChg>
      </pc:sldChg>
      <pc:sldChg chg="addSp delSp modSp add mod ord modTransition modAnim">
        <pc:chgData name="Elisabeth Trubel" userId="4a1f9ee3-53b6-4531-b8dc-0b60ead7732a" providerId="ADAL" clId="{BAB222D6-2008-4AA0-A3CC-334F7D837F33}" dt="2021-08-03T15:31:13.629" v="6650" actId="20577"/>
        <pc:sldMkLst>
          <pc:docMk/>
          <pc:sldMk cId="1788035291" sldId="689"/>
        </pc:sldMkLst>
        <pc:spChg chg="mod">
          <ac:chgData name="Elisabeth Trubel" userId="4a1f9ee3-53b6-4531-b8dc-0b60ead7732a" providerId="ADAL" clId="{BAB222D6-2008-4AA0-A3CC-334F7D837F33}" dt="2021-08-03T15:31:13.629" v="6650" actId="20577"/>
          <ac:spMkLst>
            <pc:docMk/>
            <pc:sldMk cId="1788035291" sldId="689"/>
            <ac:spMk id="3" creationId="{4155C4C6-332A-4508-B7D4-03A7DC128FAC}"/>
          </ac:spMkLst>
        </pc:spChg>
        <pc:spChg chg="add del mod">
          <ac:chgData name="Elisabeth Trubel" userId="4a1f9ee3-53b6-4531-b8dc-0b60ead7732a" providerId="ADAL" clId="{BAB222D6-2008-4AA0-A3CC-334F7D837F33}" dt="2021-07-29T05:01:08.409" v="1035"/>
          <ac:spMkLst>
            <pc:docMk/>
            <pc:sldMk cId="1788035291" sldId="689"/>
            <ac:spMk id="8" creationId="{69681956-96FF-40BC-99C4-C1F35BC7BC3B}"/>
          </ac:spMkLst>
        </pc:spChg>
        <pc:spChg chg="add del mod">
          <ac:chgData name="Elisabeth Trubel" userId="4a1f9ee3-53b6-4531-b8dc-0b60ead7732a" providerId="ADAL" clId="{BAB222D6-2008-4AA0-A3CC-334F7D837F33}" dt="2021-07-29T05:01:08.409" v="1035"/>
          <ac:spMkLst>
            <pc:docMk/>
            <pc:sldMk cId="1788035291" sldId="689"/>
            <ac:spMk id="10" creationId="{CB000F9A-9A7C-446A-9705-C06FC69DE135}"/>
          </ac:spMkLst>
        </pc:spChg>
        <pc:spChg chg="add del mod">
          <ac:chgData name="Elisabeth Trubel" userId="4a1f9ee3-53b6-4531-b8dc-0b60ead7732a" providerId="ADAL" clId="{BAB222D6-2008-4AA0-A3CC-334F7D837F33}" dt="2021-07-29T05:01:08.409" v="1035"/>
          <ac:spMkLst>
            <pc:docMk/>
            <pc:sldMk cId="1788035291" sldId="689"/>
            <ac:spMk id="12" creationId="{E050857B-51CB-475D-962A-ADDCFAE05387}"/>
          </ac:spMkLst>
        </pc:spChg>
        <pc:spChg chg="add del mod">
          <ac:chgData name="Elisabeth Trubel" userId="4a1f9ee3-53b6-4531-b8dc-0b60ead7732a" providerId="ADAL" clId="{BAB222D6-2008-4AA0-A3CC-334F7D837F33}" dt="2021-07-29T05:01:08.409" v="1035"/>
          <ac:spMkLst>
            <pc:docMk/>
            <pc:sldMk cId="1788035291" sldId="689"/>
            <ac:spMk id="13" creationId="{17BB7193-6EA4-40B5-A40F-B012250A4DE0}"/>
          </ac:spMkLst>
        </pc:spChg>
        <pc:spChg chg="add del mod">
          <ac:chgData name="Elisabeth Trubel" userId="4a1f9ee3-53b6-4531-b8dc-0b60ead7732a" providerId="ADAL" clId="{BAB222D6-2008-4AA0-A3CC-334F7D837F33}" dt="2021-07-29T05:01:08.409" v="1035"/>
          <ac:spMkLst>
            <pc:docMk/>
            <pc:sldMk cId="1788035291" sldId="689"/>
            <ac:spMk id="14" creationId="{0205D7F6-A311-4ECB-A087-0431D474AC05}"/>
          </ac:spMkLst>
        </pc:spChg>
        <pc:spChg chg="add del mod">
          <ac:chgData name="Elisabeth Trubel" userId="4a1f9ee3-53b6-4531-b8dc-0b60ead7732a" providerId="ADAL" clId="{BAB222D6-2008-4AA0-A3CC-334F7D837F33}" dt="2021-07-29T05:02:01.675" v="1045"/>
          <ac:spMkLst>
            <pc:docMk/>
            <pc:sldMk cId="1788035291" sldId="689"/>
            <ac:spMk id="16" creationId="{FC0BC4FC-5EE2-442C-AE5C-8049CB04C285}"/>
          </ac:spMkLst>
        </pc:spChg>
        <pc:spChg chg="add del mod">
          <ac:chgData name="Elisabeth Trubel" userId="4a1f9ee3-53b6-4531-b8dc-0b60ead7732a" providerId="ADAL" clId="{BAB222D6-2008-4AA0-A3CC-334F7D837F33}" dt="2021-07-29T05:02:01.675" v="1045"/>
          <ac:spMkLst>
            <pc:docMk/>
            <pc:sldMk cId="1788035291" sldId="689"/>
            <ac:spMk id="17" creationId="{71B01A05-3D30-4616-BD3E-C63DAFCEC4CC}"/>
          </ac:spMkLst>
        </pc:spChg>
        <pc:spChg chg="add del mod">
          <ac:chgData name="Elisabeth Trubel" userId="4a1f9ee3-53b6-4531-b8dc-0b60ead7732a" providerId="ADAL" clId="{BAB222D6-2008-4AA0-A3CC-334F7D837F33}" dt="2021-07-29T05:02:01.675" v="1045"/>
          <ac:spMkLst>
            <pc:docMk/>
            <pc:sldMk cId="1788035291" sldId="689"/>
            <ac:spMk id="18" creationId="{C66258F4-4BAF-477D-B497-C7B0B4AF8711}"/>
          </ac:spMkLst>
        </pc:spChg>
        <pc:spChg chg="add mod">
          <ac:chgData name="Elisabeth Trubel" userId="4a1f9ee3-53b6-4531-b8dc-0b60ead7732a" providerId="ADAL" clId="{BAB222D6-2008-4AA0-A3CC-334F7D837F33}" dt="2021-07-29T05:04:51.438" v="1075" actId="1076"/>
          <ac:spMkLst>
            <pc:docMk/>
            <pc:sldMk cId="1788035291" sldId="689"/>
            <ac:spMk id="20" creationId="{0E334796-41F7-406E-91F6-F95105875CC1}"/>
          </ac:spMkLst>
        </pc:spChg>
        <pc:spChg chg="add mod">
          <ac:chgData name="Elisabeth Trubel" userId="4a1f9ee3-53b6-4531-b8dc-0b60ead7732a" providerId="ADAL" clId="{BAB222D6-2008-4AA0-A3CC-334F7D837F33}" dt="2021-07-29T05:04:20.737" v="1065" actId="1076"/>
          <ac:spMkLst>
            <pc:docMk/>
            <pc:sldMk cId="1788035291" sldId="689"/>
            <ac:spMk id="22" creationId="{BB604B8E-6EC3-43ED-8FED-C203A1BE0737}"/>
          </ac:spMkLst>
        </pc:spChg>
        <pc:spChg chg="mod">
          <ac:chgData name="Elisabeth Trubel" userId="4a1f9ee3-53b6-4531-b8dc-0b60ead7732a" providerId="ADAL" clId="{BAB222D6-2008-4AA0-A3CC-334F7D837F33}" dt="2021-07-29T05:00:38.281" v="1030" actId="20577"/>
          <ac:spMkLst>
            <pc:docMk/>
            <pc:sldMk cId="1788035291" sldId="689"/>
            <ac:spMk id="23" creationId="{C7316BE3-823A-4445-9DB8-491F68F394B5}"/>
          </ac:spMkLst>
        </pc:spChg>
        <pc:spChg chg="add mod">
          <ac:chgData name="Elisabeth Trubel" userId="4a1f9ee3-53b6-4531-b8dc-0b60ead7732a" providerId="ADAL" clId="{BAB222D6-2008-4AA0-A3CC-334F7D837F33}" dt="2021-07-29T05:04:45.572" v="1074" actId="1076"/>
          <ac:spMkLst>
            <pc:docMk/>
            <pc:sldMk cId="1788035291" sldId="689"/>
            <ac:spMk id="24" creationId="{2ADBB62D-72AF-4200-98C1-FA2860EE760C}"/>
          </ac:spMkLst>
        </pc:spChg>
        <pc:spChg chg="add mod">
          <ac:chgData name="Elisabeth Trubel" userId="4a1f9ee3-53b6-4531-b8dc-0b60ead7732a" providerId="ADAL" clId="{BAB222D6-2008-4AA0-A3CC-334F7D837F33}" dt="2021-07-29T05:05:06.038" v="1078" actId="1076"/>
          <ac:spMkLst>
            <pc:docMk/>
            <pc:sldMk cId="1788035291" sldId="689"/>
            <ac:spMk id="25" creationId="{30C71FD5-A2D5-4F87-A185-10C085E72013}"/>
          </ac:spMkLst>
        </pc:spChg>
        <pc:spChg chg="add mod">
          <ac:chgData name="Elisabeth Trubel" userId="4a1f9ee3-53b6-4531-b8dc-0b60ead7732a" providerId="ADAL" clId="{BAB222D6-2008-4AA0-A3CC-334F7D837F33}" dt="2021-07-29T05:05:02.058" v="1077" actId="1076"/>
          <ac:spMkLst>
            <pc:docMk/>
            <pc:sldMk cId="1788035291" sldId="689"/>
            <ac:spMk id="26" creationId="{C0973EB7-E58E-4D15-BF41-612C570C47FF}"/>
          </ac:spMkLst>
        </pc:spChg>
        <pc:spChg chg="add mod">
          <ac:chgData name="Elisabeth Trubel" userId="4a1f9ee3-53b6-4531-b8dc-0b60ead7732a" providerId="ADAL" clId="{BAB222D6-2008-4AA0-A3CC-334F7D837F33}" dt="2021-07-29T05:04:57.248" v="1076" actId="1076"/>
          <ac:spMkLst>
            <pc:docMk/>
            <pc:sldMk cId="1788035291" sldId="689"/>
            <ac:spMk id="27" creationId="{2AB1CBC3-032D-4BFB-8023-F9FCF0FD1606}"/>
          </ac:spMkLst>
        </pc:spChg>
        <pc:picChg chg="add del mod">
          <ac:chgData name="Elisabeth Trubel" userId="4a1f9ee3-53b6-4531-b8dc-0b60ead7732a" providerId="ADAL" clId="{BAB222D6-2008-4AA0-A3CC-334F7D837F33}" dt="2021-07-29T05:01:08.409" v="1035"/>
          <ac:picMkLst>
            <pc:docMk/>
            <pc:sldMk cId="1788035291" sldId="689"/>
            <ac:picMk id="9" creationId="{77697731-EA70-4A07-8D69-1573E7A9C714}"/>
          </ac:picMkLst>
        </pc:picChg>
        <pc:picChg chg="add del mod">
          <ac:chgData name="Elisabeth Trubel" userId="4a1f9ee3-53b6-4531-b8dc-0b60ead7732a" providerId="ADAL" clId="{BAB222D6-2008-4AA0-A3CC-334F7D837F33}" dt="2021-07-29T05:02:01.675" v="1045"/>
          <ac:picMkLst>
            <pc:docMk/>
            <pc:sldMk cId="1788035291" sldId="689"/>
            <ac:picMk id="15" creationId="{A937FCA0-CF06-45D8-9104-3C8CBE2DAF8A}"/>
          </ac:picMkLst>
        </pc:picChg>
        <pc:picChg chg="add mod">
          <ac:chgData name="Elisabeth Trubel" userId="4a1f9ee3-53b6-4531-b8dc-0b60ead7732a" providerId="ADAL" clId="{BAB222D6-2008-4AA0-A3CC-334F7D837F33}" dt="2021-07-29T05:04:15.595" v="1064" actId="1076"/>
          <ac:picMkLst>
            <pc:docMk/>
            <pc:sldMk cId="1788035291" sldId="689"/>
            <ac:picMk id="19" creationId="{49205F2D-3D20-4406-96DC-BE3C67E97EEE}"/>
          </ac:picMkLst>
        </pc:picChg>
        <pc:picChg chg="del">
          <ac:chgData name="Elisabeth Trubel" userId="4a1f9ee3-53b6-4531-b8dc-0b60ead7732a" providerId="ADAL" clId="{BAB222D6-2008-4AA0-A3CC-334F7D837F33}" dt="2021-07-29T05:00:41.568" v="1031" actId="478"/>
          <ac:picMkLst>
            <pc:docMk/>
            <pc:sldMk cId="1788035291" sldId="689"/>
            <ac:picMk id="50" creationId="{9366A84A-42EA-499D-8BFC-F3BB2D1ED65F}"/>
          </ac:picMkLst>
        </pc:picChg>
      </pc:sldChg>
      <pc:sldChg chg="addSp delSp modSp add mod ord modTransition delAnim modAnim">
        <pc:chgData name="Elisabeth Trubel" userId="4a1f9ee3-53b6-4531-b8dc-0b60ead7732a" providerId="ADAL" clId="{BAB222D6-2008-4AA0-A3CC-334F7D837F33}" dt="2021-08-03T15:31:25.573" v="6664" actId="20577"/>
        <pc:sldMkLst>
          <pc:docMk/>
          <pc:sldMk cId="2974959373" sldId="690"/>
        </pc:sldMkLst>
        <pc:spChg chg="mod">
          <ac:chgData name="Elisabeth Trubel" userId="4a1f9ee3-53b6-4531-b8dc-0b60ead7732a" providerId="ADAL" clId="{BAB222D6-2008-4AA0-A3CC-334F7D837F33}" dt="2021-08-03T15:31:25.573" v="6664" actId="20577"/>
          <ac:spMkLst>
            <pc:docMk/>
            <pc:sldMk cId="2974959373" sldId="690"/>
            <ac:spMk id="3" creationId="{4155C4C6-332A-4508-B7D4-03A7DC128FAC}"/>
          </ac:spMkLst>
        </pc:spChg>
        <pc:spChg chg="del">
          <ac:chgData name="Elisabeth Trubel" userId="4a1f9ee3-53b6-4531-b8dc-0b60ead7732a" providerId="ADAL" clId="{BAB222D6-2008-4AA0-A3CC-334F7D837F33}" dt="2021-07-29T05:05:50.025" v="1087" actId="478"/>
          <ac:spMkLst>
            <pc:docMk/>
            <pc:sldMk cId="2974959373" sldId="690"/>
            <ac:spMk id="20" creationId="{0E334796-41F7-406E-91F6-F95105875CC1}"/>
          </ac:spMkLst>
        </pc:spChg>
        <pc:spChg chg="del">
          <ac:chgData name="Elisabeth Trubel" userId="4a1f9ee3-53b6-4531-b8dc-0b60ead7732a" providerId="ADAL" clId="{BAB222D6-2008-4AA0-A3CC-334F7D837F33}" dt="2021-07-29T05:05:54.649" v="1090" actId="478"/>
          <ac:spMkLst>
            <pc:docMk/>
            <pc:sldMk cId="2974959373" sldId="690"/>
            <ac:spMk id="22" creationId="{BB604B8E-6EC3-43ED-8FED-C203A1BE0737}"/>
          </ac:spMkLst>
        </pc:spChg>
        <pc:spChg chg="mod">
          <ac:chgData name="Elisabeth Trubel" userId="4a1f9ee3-53b6-4531-b8dc-0b60ead7732a" providerId="ADAL" clId="{BAB222D6-2008-4AA0-A3CC-334F7D837F33}" dt="2021-07-29T05:06:34.936" v="1153" actId="20577"/>
          <ac:spMkLst>
            <pc:docMk/>
            <pc:sldMk cId="2974959373" sldId="690"/>
            <ac:spMk id="23" creationId="{C7316BE3-823A-4445-9DB8-491F68F394B5}"/>
          </ac:spMkLst>
        </pc:spChg>
        <pc:spChg chg="del">
          <ac:chgData name="Elisabeth Trubel" userId="4a1f9ee3-53b6-4531-b8dc-0b60ead7732a" providerId="ADAL" clId="{BAB222D6-2008-4AA0-A3CC-334F7D837F33}" dt="2021-07-29T05:05:56.193" v="1091" actId="478"/>
          <ac:spMkLst>
            <pc:docMk/>
            <pc:sldMk cId="2974959373" sldId="690"/>
            <ac:spMk id="24" creationId="{2ADBB62D-72AF-4200-98C1-FA2860EE760C}"/>
          </ac:spMkLst>
        </pc:spChg>
        <pc:spChg chg="del">
          <ac:chgData name="Elisabeth Trubel" userId="4a1f9ee3-53b6-4531-b8dc-0b60ead7732a" providerId="ADAL" clId="{BAB222D6-2008-4AA0-A3CC-334F7D837F33}" dt="2021-07-29T05:05:51.801" v="1088" actId="478"/>
          <ac:spMkLst>
            <pc:docMk/>
            <pc:sldMk cId="2974959373" sldId="690"/>
            <ac:spMk id="25" creationId="{30C71FD5-A2D5-4F87-A185-10C085E72013}"/>
          </ac:spMkLst>
        </pc:spChg>
        <pc:spChg chg="del">
          <ac:chgData name="Elisabeth Trubel" userId="4a1f9ee3-53b6-4531-b8dc-0b60ead7732a" providerId="ADAL" clId="{BAB222D6-2008-4AA0-A3CC-334F7D837F33}" dt="2021-07-29T05:05:53.505" v="1089" actId="478"/>
          <ac:spMkLst>
            <pc:docMk/>
            <pc:sldMk cId="2974959373" sldId="690"/>
            <ac:spMk id="26" creationId="{C0973EB7-E58E-4D15-BF41-612C570C47FF}"/>
          </ac:spMkLst>
        </pc:spChg>
        <pc:spChg chg="del">
          <ac:chgData name="Elisabeth Trubel" userId="4a1f9ee3-53b6-4531-b8dc-0b60ead7732a" providerId="ADAL" clId="{BAB222D6-2008-4AA0-A3CC-334F7D837F33}" dt="2021-07-29T05:05:57.553" v="1092" actId="478"/>
          <ac:spMkLst>
            <pc:docMk/>
            <pc:sldMk cId="2974959373" sldId="690"/>
            <ac:spMk id="27" creationId="{2AB1CBC3-032D-4BFB-8023-F9FCF0FD1606}"/>
          </ac:spMkLst>
        </pc:spChg>
        <pc:picChg chg="add mod">
          <ac:chgData name="Elisabeth Trubel" userId="4a1f9ee3-53b6-4531-b8dc-0b60ead7732a" providerId="ADAL" clId="{BAB222D6-2008-4AA0-A3CC-334F7D837F33}" dt="2021-07-29T05:06:25.653" v="1096" actId="1076"/>
          <ac:picMkLst>
            <pc:docMk/>
            <pc:sldMk cId="2974959373" sldId="690"/>
            <ac:picMk id="14" creationId="{9521CC58-E398-456F-BAC0-EEAA8F47D0FD}"/>
          </ac:picMkLst>
        </pc:picChg>
        <pc:picChg chg="add mod">
          <ac:chgData name="Elisabeth Trubel" userId="4a1f9ee3-53b6-4531-b8dc-0b60ead7732a" providerId="ADAL" clId="{BAB222D6-2008-4AA0-A3CC-334F7D837F33}" dt="2021-07-29T05:06:25.653" v="1096" actId="1076"/>
          <ac:picMkLst>
            <pc:docMk/>
            <pc:sldMk cId="2974959373" sldId="690"/>
            <ac:picMk id="15" creationId="{738F28C4-3B63-4536-9286-4E926F0E6CC1}"/>
          </ac:picMkLst>
        </pc:picChg>
        <pc:picChg chg="add mod">
          <ac:chgData name="Elisabeth Trubel" userId="4a1f9ee3-53b6-4531-b8dc-0b60ead7732a" providerId="ADAL" clId="{BAB222D6-2008-4AA0-A3CC-334F7D837F33}" dt="2021-07-29T05:06:25.653" v="1096" actId="1076"/>
          <ac:picMkLst>
            <pc:docMk/>
            <pc:sldMk cId="2974959373" sldId="690"/>
            <ac:picMk id="16" creationId="{3B5230E4-FEB5-42D1-BD6C-27675486EEA8}"/>
          </ac:picMkLst>
        </pc:picChg>
        <pc:picChg chg="add mod">
          <ac:chgData name="Elisabeth Trubel" userId="4a1f9ee3-53b6-4531-b8dc-0b60ead7732a" providerId="ADAL" clId="{BAB222D6-2008-4AA0-A3CC-334F7D837F33}" dt="2021-07-29T05:06:25.653" v="1096" actId="1076"/>
          <ac:picMkLst>
            <pc:docMk/>
            <pc:sldMk cId="2974959373" sldId="690"/>
            <ac:picMk id="17" creationId="{52F2B9B8-4E04-4321-A566-E303AC9AAAAF}"/>
          </ac:picMkLst>
        </pc:picChg>
        <pc:picChg chg="add mod">
          <ac:chgData name="Elisabeth Trubel" userId="4a1f9ee3-53b6-4531-b8dc-0b60ead7732a" providerId="ADAL" clId="{BAB222D6-2008-4AA0-A3CC-334F7D837F33}" dt="2021-07-29T05:06:25.653" v="1096" actId="1076"/>
          <ac:picMkLst>
            <pc:docMk/>
            <pc:sldMk cId="2974959373" sldId="690"/>
            <ac:picMk id="18" creationId="{8D832125-ECDF-491C-922C-6AD7EB74772C}"/>
          </ac:picMkLst>
        </pc:picChg>
        <pc:picChg chg="del">
          <ac:chgData name="Elisabeth Trubel" userId="4a1f9ee3-53b6-4531-b8dc-0b60ead7732a" providerId="ADAL" clId="{BAB222D6-2008-4AA0-A3CC-334F7D837F33}" dt="2021-07-29T05:05:48.200" v="1086" actId="478"/>
          <ac:picMkLst>
            <pc:docMk/>
            <pc:sldMk cId="2974959373" sldId="690"/>
            <ac:picMk id="19" creationId="{49205F2D-3D20-4406-96DC-BE3C67E97EEE}"/>
          </ac:picMkLst>
        </pc:picChg>
        <pc:picChg chg="add mod">
          <ac:chgData name="Elisabeth Trubel" userId="4a1f9ee3-53b6-4531-b8dc-0b60ead7732a" providerId="ADAL" clId="{BAB222D6-2008-4AA0-A3CC-334F7D837F33}" dt="2021-07-29T05:06:25.653" v="1096" actId="1076"/>
          <ac:picMkLst>
            <pc:docMk/>
            <pc:sldMk cId="2974959373" sldId="690"/>
            <ac:picMk id="28" creationId="{218283A5-78E0-4123-AB3A-DA9C8FC69F19}"/>
          </ac:picMkLst>
        </pc:picChg>
      </pc:sldChg>
      <pc:sldChg chg="addSp delSp modSp add del mod ord modTransition delAnim">
        <pc:chgData name="Elisabeth Trubel" userId="4a1f9ee3-53b6-4531-b8dc-0b60ead7732a" providerId="ADAL" clId="{BAB222D6-2008-4AA0-A3CC-334F7D837F33}" dt="2021-08-03T15:32:02.613" v="6708" actId="6549"/>
        <pc:sldMkLst>
          <pc:docMk/>
          <pc:sldMk cId="2691025452" sldId="691"/>
        </pc:sldMkLst>
        <pc:spChg chg="add del mod">
          <ac:chgData name="Elisabeth Trubel" userId="4a1f9ee3-53b6-4531-b8dc-0b60ead7732a" providerId="ADAL" clId="{BAB222D6-2008-4AA0-A3CC-334F7D837F33}" dt="2021-07-29T05:43:19.210" v="2100" actId="478"/>
          <ac:spMkLst>
            <pc:docMk/>
            <pc:sldMk cId="2691025452" sldId="691"/>
            <ac:spMk id="7" creationId="{6FA6A9D8-EBC7-4DC4-A618-E82BCEC667A4}"/>
          </ac:spMkLst>
        </pc:spChg>
        <pc:spChg chg="add mod">
          <ac:chgData name="Elisabeth Trubel" userId="4a1f9ee3-53b6-4531-b8dc-0b60ead7732a" providerId="ADAL" clId="{BAB222D6-2008-4AA0-A3CC-334F7D837F33}" dt="2021-07-29T05:45:49.901" v="2107" actId="14100"/>
          <ac:spMkLst>
            <pc:docMk/>
            <pc:sldMk cId="2691025452" sldId="691"/>
            <ac:spMk id="19" creationId="{A2D60EBE-4A97-4223-A718-F1CFC6365565}"/>
          </ac:spMkLst>
        </pc:spChg>
        <pc:spChg chg="add mod">
          <ac:chgData name="Elisabeth Trubel" userId="4a1f9ee3-53b6-4531-b8dc-0b60ead7732a" providerId="ADAL" clId="{BAB222D6-2008-4AA0-A3CC-334F7D837F33}" dt="2021-07-29T05:45:45.660" v="2106" actId="1076"/>
          <ac:spMkLst>
            <pc:docMk/>
            <pc:sldMk cId="2691025452" sldId="691"/>
            <ac:spMk id="20" creationId="{7F730CD1-2A24-4317-998E-032CF2B9DA5C}"/>
          </ac:spMkLst>
        </pc:spChg>
        <pc:spChg chg="add mod">
          <ac:chgData name="Elisabeth Trubel" userId="4a1f9ee3-53b6-4531-b8dc-0b60ead7732a" providerId="ADAL" clId="{BAB222D6-2008-4AA0-A3CC-334F7D837F33}" dt="2021-07-29T05:45:45.660" v="2106" actId="1076"/>
          <ac:spMkLst>
            <pc:docMk/>
            <pc:sldMk cId="2691025452" sldId="691"/>
            <ac:spMk id="22" creationId="{E30B9C9A-F7E8-464C-8604-34F1F6F8A7F0}"/>
          </ac:spMkLst>
        </pc:spChg>
        <pc:spChg chg="del mod">
          <ac:chgData name="Elisabeth Trubel" userId="4a1f9ee3-53b6-4531-b8dc-0b60ead7732a" providerId="ADAL" clId="{BAB222D6-2008-4AA0-A3CC-334F7D837F33}" dt="2021-07-29T05:43:16.995" v="2098" actId="478"/>
          <ac:spMkLst>
            <pc:docMk/>
            <pc:sldMk cId="2691025452" sldId="691"/>
            <ac:spMk id="23" creationId="{C7316BE3-823A-4445-9DB8-491F68F394B5}"/>
          </ac:spMkLst>
        </pc:spChg>
        <pc:spChg chg="add mod">
          <ac:chgData name="Elisabeth Trubel" userId="4a1f9ee3-53b6-4531-b8dc-0b60ead7732a" providerId="ADAL" clId="{BAB222D6-2008-4AA0-A3CC-334F7D837F33}" dt="2021-07-29T05:46:11.702" v="2122" actId="1076"/>
          <ac:spMkLst>
            <pc:docMk/>
            <pc:sldMk cId="2691025452" sldId="691"/>
            <ac:spMk id="24" creationId="{5C9FB792-60A8-46C6-A496-E4800E0F8DCA}"/>
          </ac:spMkLst>
        </pc:spChg>
        <pc:spChg chg="add mod">
          <ac:chgData name="Elisabeth Trubel" userId="4a1f9ee3-53b6-4531-b8dc-0b60ead7732a" providerId="ADAL" clId="{BAB222D6-2008-4AA0-A3CC-334F7D837F33}" dt="2021-07-29T05:47:16.987" v="2129" actId="164"/>
          <ac:spMkLst>
            <pc:docMk/>
            <pc:sldMk cId="2691025452" sldId="691"/>
            <ac:spMk id="25" creationId="{B6938A0D-BCB1-4A3F-963E-11955E98E963}"/>
          </ac:spMkLst>
        </pc:spChg>
        <pc:spChg chg="add mod">
          <ac:chgData name="Elisabeth Trubel" userId="4a1f9ee3-53b6-4531-b8dc-0b60ead7732a" providerId="ADAL" clId="{BAB222D6-2008-4AA0-A3CC-334F7D837F33}" dt="2021-08-03T15:32:02.613" v="6708" actId="6549"/>
          <ac:spMkLst>
            <pc:docMk/>
            <pc:sldMk cId="2691025452" sldId="691"/>
            <ac:spMk id="27" creationId="{E195E589-DD8F-4617-9755-8A5CF2C6670B}"/>
          </ac:spMkLst>
        </pc:spChg>
        <pc:spChg chg="add mod">
          <ac:chgData name="Elisabeth Trubel" userId="4a1f9ee3-53b6-4531-b8dc-0b60ead7732a" providerId="ADAL" clId="{BAB222D6-2008-4AA0-A3CC-334F7D837F33}" dt="2021-07-29T05:47:16.987" v="2129" actId="164"/>
          <ac:spMkLst>
            <pc:docMk/>
            <pc:sldMk cId="2691025452" sldId="691"/>
            <ac:spMk id="29" creationId="{BCF8F484-CA67-4DA6-AF4A-6146E5C23D3B}"/>
          </ac:spMkLst>
        </pc:spChg>
        <pc:grpChg chg="add mod">
          <ac:chgData name="Elisabeth Trubel" userId="4a1f9ee3-53b6-4531-b8dc-0b60ead7732a" providerId="ADAL" clId="{BAB222D6-2008-4AA0-A3CC-334F7D837F33}" dt="2021-07-29T05:47:32.506" v="2133" actId="1076"/>
          <ac:grpSpMkLst>
            <pc:docMk/>
            <pc:sldMk cId="2691025452" sldId="691"/>
            <ac:grpSpMk id="10" creationId="{55AB8C10-BC72-4EBE-A2A9-81F66535FBA4}"/>
          </ac:grpSpMkLst>
        </pc:grpChg>
        <pc:picChg chg="add del mod modCrop">
          <ac:chgData name="Elisabeth Trubel" userId="4a1f9ee3-53b6-4531-b8dc-0b60ead7732a" providerId="ADAL" clId="{BAB222D6-2008-4AA0-A3CC-334F7D837F33}" dt="2021-07-29T05:43:17.905" v="2099" actId="478"/>
          <ac:picMkLst>
            <pc:docMk/>
            <pc:sldMk cId="2691025452" sldId="691"/>
            <ac:picMk id="5" creationId="{A6EFD7E5-ADAE-4AE3-9B01-CB23919302E6}"/>
          </ac:picMkLst>
        </pc:picChg>
        <pc:picChg chg="add mod">
          <ac:chgData name="Elisabeth Trubel" userId="4a1f9ee3-53b6-4531-b8dc-0b60ead7732a" providerId="ADAL" clId="{BAB222D6-2008-4AA0-A3CC-334F7D837F33}" dt="2021-07-29T05:47:29.476" v="2132" actId="1076"/>
          <ac:picMkLst>
            <pc:docMk/>
            <pc:sldMk cId="2691025452" sldId="691"/>
            <ac:picMk id="9" creationId="{454295BE-5150-4AB4-89F4-9F3F554D38FB}"/>
          </ac:picMkLst>
        </pc:picChg>
        <pc:picChg chg="del">
          <ac:chgData name="Elisabeth Trubel" userId="4a1f9ee3-53b6-4531-b8dc-0b60ead7732a" providerId="ADAL" clId="{BAB222D6-2008-4AA0-A3CC-334F7D837F33}" dt="2021-07-29T05:09:17.681" v="1155" actId="478"/>
          <ac:picMkLst>
            <pc:docMk/>
            <pc:sldMk cId="2691025452" sldId="691"/>
            <ac:picMk id="14" creationId="{9521CC58-E398-456F-BAC0-EEAA8F47D0FD}"/>
          </ac:picMkLst>
        </pc:picChg>
        <pc:picChg chg="del">
          <ac:chgData name="Elisabeth Trubel" userId="4a1f9ee3-53b6-4531-b8dc-0b60ead7732a" providerId="ADAL" clId="{BAB222D6-2008-4AA0-A3CC-334F7D837F33}" dt="2021-07-29T05:09:20.097" v="1157" actId="478"/>
          <ac:picMkLst>
            <pc:docMk/>
            <pc:sldMk cId="2691025452" sldId="691"/>
            <ac:picMk id="15" creationId="{738F28C4-3B63-4536-9286-4E926F0E6CC1}"/>
          </ac:picMkLst>
        </pc:picChg>
        <pc:picChg chg="del">
          <ac:chgData name="Elisabeth Trubel" userId="4a1f9ee3-53b6-4531-b8dc-0b60ead7732a" providerId="ADAL" clId="{BAB222D6-2008-4AA0-A3CC-334F7D837F33}" dt="2021-07-29T05:09:20.713" v="1158" actId="478"/>
          <ac:picMkLst>
            <pc:docMk/>
            <pc:sldMk cId="2691025452" sldId="691"/>
            <ac:picMk id="16" creationId="{3B5230E4-FEB5-42D1-BD6C-27675486EEA8}"/>
          </ac:picMkLst>
        </pc:picChg>
        <pc:picChg chg="del">
          <ac:chgData name="Elisabeth Trubel" userId="4a1f9ee3-53b6-4531-b8dc-0b60ead7732a" providerId="ADAL" clId="{BAB222D6-2008-4AA0-A3CC-334F7D837F33}" dt="2021-07-29T05:09:21.461" v="1159" actId="478"/>
          <ac:picMkLst>
            <pc:docMk/>
            <pc:sldMk cId="2691025452" sldId="691"/>
            <ac:picMk id="17" creationId="{52F2B9B8-4E04-4321-A566-E303AC9AAAAF}"/>
          </ac:picMkLst>
        </pc:picChg>
        <pc:picChg chg="del">
          <ac:chgData name="Elisabeth Trubel" userId="4a1f9ee3-53b6-4531-b8dc-0b60ead7732a" providerId="ADAL" clId="{BAB222D6-2008-4AA0-A3CC-334F7D837F33}" dt="2021-07-29T05:09:18.513" v="1156" actId="478"/>
          <ac:picMkLst>
            <pc:docMk/>
            <pc:sldMk cId="2691025452" sldId="691"/>
            <ac:picMk id="18" creationId="{8D832125-ECDF-491C-922C-6AD7EB74772C}"/>
          </ac:picMkLst>
        </pc:picChg>
        <pc:picChg chg="add mod">
          <ac:chgData name="Elisabeth Trubel" userId="4a1f9ee3-53b6-4531-b8dc-0b60ead7732a" providerId="ADAL" clId="{BAB222D6-2008-4AA0-A3CC-334F7D837F33}" dt="2021-07-29T05:47:16.987" v="2129" actId="164"/>
          <ac:picMkLst>
            <pc:docMk/>
            <pc:sldMk cId="2691025452" sldId="691"/>
            <ac:picMk id="26" creationId="{CE3F5AC6-984C-4912-A358-4E814C43EA2A}"/>
          </ac:picMkLst>
        </pc:picChg>
        <pc:picChg chg="del">
          <ac:chgData name="Elisabeth Trubel" userId="4a1f9ee3-53b6-4531-b8dc-0b60ead7732a" providerId="ADAL" clId="{BAB222D6-2008-4AA0-A3CC-334F7D837F33}" dt="2021-07-29T05:09:22.329" v="1160" actId="478"/>
          <ac:picMkLst>
            <pc:docMk/>
            <pc:sldMk cId="2691025452" sldId="691"/>
            <ac:picMk id="28" creationId="{218283A5-78E0-4123-AB3A-DA9C8FC69F19}"/>
          </ac:picMkLst>
        </pc:picChg>
      </pc:sldChg>
      <pc:sldChg chg="addSp delSp modSp add mod ord modTransition delAnim">
        <pc:chgData name="Elisabeth Trubel" userId="4a1f9ee3-53b6-4531-b8dc-0b60ead7732a" providerId="ADAL" clId="{BAB222D6-2008-4AA0-A3CC-334F7D837F33}" dt="2021-08-03T15:31:39.205" v="6680" actId="20577"/>
        <pc:sldMkLst>
          <pc:docMk/>
          <pc:sldMk cId="3096882574" sldId="692"/>
        </pc:sldMkLst>
        <pc:spChg chg="mod">
          <ac:chgData name="Elisabeth Trubel" userId="4a1f9ee3-53b6-4531-b8dc-0b60ead7732a" providerId="ADAL" clId="{BAB222D6-2008-4AA0-A3CC-334F7D837F33}" dt="2021-08-03T15:31:39.205" v="6680" actId="20577"/>
          <ac:spMkLst>
            <pc:docMk/>
            <pc:sldMk cId="3096882574" sldId="692"/>
            <ac:spMk id="3" creationId="{4155C4C6-332A-4508-B7D4-03A7DC128FAC}"/>
          </ac:spMkLst>
        </pc:spChg>
        <pc:spChg chg="add del mod">
          <ac:chgData name="Elisabeth Trubel" userId="4a1f9ee3-53b6-4531-b8dc-0b60ead7732a" providerId="ADAL" clId="{BAB222D6-2008-4AA0-A3CC-334F7D837F33}" dt="2021-07-29T05:11:31.505" v="1230" actId="478"/>
          <ac:spMkLst>
            <pc:docMk/>
            <pc:sldMk cId="3096882574" sldId="692"/>
            <ac:spMk id="5" creationId="{A4B0D131-8AAC-4011-9C4A-4FBFD2BE50DC}"/>
          </ac:spMkLst>
        </pc:spChg>
        <pc:spChg chg="add mod">
          <ac:chgData name="Elisabeth Trubel" userId="4a1f9ee3-53b6-4531-b8dc-0b60ead7732a" providerId="ADAL" clId="{BAB222D6-2008-4AA0-A3CC-334F7D837F33}" dt="2021-07-30T05:39:05.808" v="6233" actId="20577"/>
          <ac:spMkLst>
            <pc:docMk/>
            <pc:sldMk cId="3096882574" sldId="692"/>
            <ac:spMk id="8" creationId="{C7FD61AC-A683-4A50-88F1-1F50E6248685}"/>
          </ac:spMkLst>
        </pc:spChg>
        <pc:spChg chg="del">
          <ac:chgData name="Elisabeth Trubel" userId="4a1f9ee3-53b6-4531-b8dc-0b60ead7732a" providerId="ADAL" clId="{BAB222D6-2008-4AA0-A3CC-334F7D837F33}" dt="2021-07-29T05:11:29.490" v="1229" actId="478"/>
          <ac:spMkLst>
            <pc:docMk/>
            <pc:sldMk cId="3096882574" sldId="692"/>
            <ac:spMk id="23" creationId="{C7316BE3-823A-4445-9DB8-491F68F394B5}"/>
          </ac:spMkLst>
        </pc:spChg>
        <pc:picChg chg="add mod">
          <ac:chgData name="Elisabeth Trubel" userId="4a1f9ee3-53b6-4531-b8dc-0b60ead7732a" providerId="ADAL" clId="{BAB222D6-2008-4AA0-A3CC-334F7D837F33}" dt="2021-07-29T05:12:27.855" v="1238" actId="1076"/>
          <ac:picMkLst>
            <pc:docMk/>
            <pc:sldMk cId="3096882574" sldId="692"/>
            <ac:picMk id="7" creationId="{F8866439-F981-42FB-9F59-4C8A31EA4D91}"/>
          </ac:picMkLst>
        </pc:picChg>
        <pc:picChg chg="del">
          <ac:chgData name="Elisabeth Trubel" userId="4a1f9ee3-53b6-4531-b8dc-0b60ead7732a" providerId="ADAL" clId="{BAB222D6-2008-4AA0-A3CC-334F7D837F33}" dt="2021-07-29T05:11:27.356" v="1228" actId="478"/>
          <ac:picMkLst>
            <pc:docMk/>
            <pc:sldMk cId="3096882574" sldId="692"/>
            <ac:picMk id="14" creationId="{9521CC58-E398-456F-BAC0-EEAA8F47D0FD}"/>
          </ac:picMkLst>
        </pc:picChg>
        <pc:picChg chg="del">
          <ac:chgData name="Elisabeth Trubel" userId="4a1f9ee3-53b6-4531-b8dc-0b60ead7732a" providerId="ADAL" clId="{BAB222D6-2008-4AA0-A3CC-334F7D837F33}" dt="2021-07-29T05:11:27.356" v="1228" actId="478"/>
          <ac:picMkLst>
            <pc:docMk/>
            <pc:sldMk cId="3096882574" sldId="692"/>
            <ac:picMk id="15" creationId="{738F28C4-3B63-4536-9286-4E926F0E6CC1}"/>
          </ac:picMkLst>
        </pc:picChg>
        <pc:picChg chg="del">
          <ac:chgData name="Elisabeth Trubel" userId="4a1f9ee3-53b6-4531-b8dc-0b60ead7732a" providerId="ADAL" clId="{BAB222D6-2008-4AA0-A3CC-334F7D837F33}" dt="2021-07-29T05:11:27.356" v="1228" actId="478"/>
          <ac:picMkLst>
            <pc:docMk/>
            <pc:sldMk cId="3096882574" sldId="692"/>
            <ac:picMk id="16" creationId="{3B5230E4-FEB5-42D1-BD6C-27675486EEA8}"/>
          </ac:picMkLst>
        </pc:picChg>
        <pc:picChg chg="del">
          <ac:chgData name="Elisabeth Trubel" userId="4a1f9ee3-53b6-4531-b8dc-0b60ead7732a" providerId="ADAL" clId="{BAB222D6-2008-4AA0-A3CC-334F7D837F33}" dt="2021-07-29T05:11:27.356" v="1228" actId="478"/>
          <ac:picMkLst>
            <pc:docMk/>
            <pc:sldMk cId="3096882574" sldId="692"/>
            <ac:picMk id="17" creationId="{52F2B9B8-4E04-4321-A566-E303AC9AAAAF}"/>
          </ac:picMkLst>
        </pc:picChg>
        <pc:picChg chg="del">
          <ac:chgData name="Elisabeth Trubel" userId="4a1f9ee3-53b6-4531-b8dc-0b60ead7732a" providerId="ADAL" clId="{BAB222D6-2008-4AA0-A3CC-334F7D837F33}" dt="2021-07-29T05:11:27.356" v="1228" actId="478"/>
          <ac:picMkLst>
            <pc:docMk/>
            <pc:sldMk cId="3096882574" sldId="692"/>
            <ac:picMk id="18" creationId="{8D832125-ECDF-491C-922C-6AD7EB74772C}"/>
          </ac:picMkLst>
        </pc:picChg>
        <pc:picChg chg="del">
          <ac:chgData name="Elisabeth Trubel" userId="4a1f9ee3-53b6-4531-b8dc-0b60ead7732a" providerId="ADAL" clId="{BAB222D6-2008-4AA0-A3CC-334F7D837F33}" dt="2021-07-29T05:11:27.356" v="1228" actId="478"/>
          <ac:picMkLst>
            <pc:docMk/>
            <pc:sldMk cId="3096882574" sldId="692"/>
            <ac:picMk id="28" creationId="{218283A5-78E0-4123-AB3A-DA9C8FC69F19}"/>
          </ac:picMkLst>
        </pc:picChg>
      </pc:sldChg>
      <pc:sldChg chg="addSp delSp modSp add mod ord modAnim">
        <pc:chgData name="Elisabeth Trubel" userId="4a1f9ee3-53b6-4531-b8dc-0b60ead7732a" providerId="ADAL" clId="{BAB222D6-2008-4AA0-A3CC-334F7D837F33}" dt="2021-08-03T15:32:48.989" v="6764" actId="6549"/>
        <pc:sldMkLst>
          <pc:docMk/>
          <pc:sldMk cId="2106273053" sldId="693"/>
        </pc:sldMkLst>
        <pc:spChg chg="mod">
          <ac:chgData name="Elisabeth Trubel" userId="4a1f9ee3-53b6-4531-b8dc-0b60ead7732a" providerId="ADAL" clId="{BAB222D6-2008-4AA0-A3CC-334F7D837F33}" dt="2021-08-03T15:32:48.989" v="6764" actId="6549"/>
          <ac:spMkLst>
            <pc:docMk/>
            <pc:sldMk cId="2106273053" sldId="693"/>
            <ac:spMk id="3" creationId="{4155C4C6-332A-4508-B7D4-03A7DC128FAC}"/>
          </ac:spMkLst>
        </pc:spChg>
        <pc:spChg chg="add mod">
          <ac:chgData name="Elisabeth Trubel" userId="4a1f9ee3-53b6-4531-b8dc-0b60ead7732a" providerId="ADAL" clId="{BAB222D6-2008-4AA0-A3CC-334F7D837F33}" dt="2021-07-29T05:27:01.787" v="1409" actId="1076"/>
          <ac:spMkLst>
            <pc:docMk/>
            <pc:sldMk cId="2106273053" sldId="693"/>
            <ac:spMk id="13" creationId="{9406D50B-E57D-4546-80D4-92ED1C774E47}"/>
          </ac:spMkLst>
        </pc:spChg>
        <pc:spChg chg="add mod">
          <ac:chgData name="Elisabeth Trubel" userId="4a1f9ee3-53b6-4531-b8dc-0b60ead7732a" providerId="ADAL" clId="{BAB222D6-2008-4AA0-A3CC-334F7D837F33}" dt="2021-07-29T05:27:01.787" v="1409" actId="1076"/>
          <ac:spMkLst>
            <pc:docMk/>
            <pc:sldMk cId="2106273053" sldId="693"/>
            <ac:spMk id="16" creationId="{9C53E86A-A44E-4432-B32F-57F50CA0CEEB}"/>
          </ac:spMkLst>
        </pc:spChg>
        <pc:spChg chg="add mod">
          <ac:chgData name="Elisabeth Trubel" userId="4a1f9ee3-53b6-4531-b8dc-0b60ead7732a" providerId="ADAL" clId="{BAB222D6-2008-4AA0-A3CC-334F7D837F33}" dt="2021-07-29T05:37:15.328" v="1759" actId="1076"/>
          <ac:spMkLst>
            <pc:docMk/>
            <pc:sldMk cId="2106273053" sldId="693"/>
            <ac:spMk id="17" creationId="{62D21A28-ED87-4B90-A45E-F8CDA57240B6}"/>
          </ac:spMkLst>
        </pc:spChg>
        <pc:spChg chg="add mod">
          <ac:chgData name="Elisabeth Trubel" userId="4a1f9ee3-53b6-4531-b8dc-0b60ead7732a" providerId="ADAL" clId="{BAB222D6-2008-4AA0-A3CC-334F7D837F33}" dt="2021-07-29T05:32:38.351" v="1559" actId="404"/>
          <ac:spMkLst>
            <pc:docMk/>
            <pc:sldMk cId="2106273053" sldId="693"/>
            <ac:spMk id="18" creationId="{B1754C5D-B74C-4ED1-98C8-C49FEF9A0D44}"/>
          </ac:spMkLst>
        </pc:spChg>
        <pc:spChg chg="add mod">
          <ac:chgData name="Elisabeth Trubel" userId="4a1f9ee3-53b6-4531-b8dc-0b60ead7732a" providerId="ADAL" clId="{BAB222D6-2008-4AA0-A3CC-334F7D837F33}" dt="2021-07-29T05:37:19.403" v="1760" actId="1076"/>
          <ac:spMkLst>
            <pc:docMk/>
            <pc:sldMk cId="2106273053" sldId="693"/>
            <ac:spMk id="19" creationId="{925616E9-25BD-4EF1-9C73-DEA050A82868}"/>
          </ac:spMkLst>
        </pc:spChg>
        <pc:spChg chg="add mod">
          <ac:chgData name="Elisabeth Trubel" userId="4a1f9ee3-53b6-4531-b8dc-0b60ead7732a" providerId="ADAL" clId="{BAB222D6-2008-4AA0-A3CC-334F7D837F33}" dt="2021-07-29T05:36:53.599" v="1757" actId="1076"/>
          <ac:spMkLst>
            <pc:docMk/>
            <pc:sldMk cId="2106273053" sldId="693"/>
            <ac:spMk id="22" creationId="{325ED0FE-C0B6-4275-8D0C-DFA474C66D6D}"/>
          </ac:spMkLst>
        </pc:spChg>
        <pc:spChg chg="mod">
          <ac:chgData name="Elisabeth Trubel" userId="4a1f9ee3-53b6-4531-b8dc-0b60ead7732a" providerId="ADAL" clId="{BAB222D6-2008-4AA0-A3CC-334F7D837F33}" dt="2021-07-29T05:36:33.625" v="1755" actId="14100"/>
          <ac:spMkLst>
            <pc:docMk/>
            <pc:sldMk cId="2106273053" sldId="693"/>
            <ac:spMk id="23" creationId="{C7316BE3-823A-4445-9DB8-491F68F394B5}"/>
          </ac:spMkLst>
        </pc:spChg>
        <pc:spChg chg="add mod">
          <ac:chgData name="Elisabeth Trubel" userId="4a1f9ee3-53b6-4531-b8dc-0b60ead7732a" providerId="ADAL" clId="{BAB222D6-2008-4AA0-A3CC-334F7D837F33}" dt="2021-07-30T05:33:38.525" v="6129" actId="1076"/>
          <ac:spMkLst>
            <pc:docMk/>
            <pc:sldMk cId="2106273053" sldId="693"/>
            <ac:spMk id="24" creationId="{856FFCB5-B215-42AE-9DF5-23493AF669A7}"/>
          </ac:spMkLst>
        </pc:spChg>
        <pc:spChg chg="add mod">
          <ac:chgData name="Elisabeth Trubel" userId="4a1f9ee3-53b6-4531-b8dc-0b60ead7732a" providerId="ADAL" clId="{BAB222D6-2008-4AA0-A3CC-334F7D837F33}" dt="2021-07-29T05:39:44.610" v="1817" actId="1076"/>
          <ac:spMkLst>
            <pc:docMk/>
            <pc:sldMk cId="2106273053" sldId="693"/>
            <ac:spMk id="25" creationId="{9725AE59-0186-415E-993B-1396713C68A6}"/>
          </ac:spMkLst>
        </pc:spChg>
        <pc:spChg chg="add mod">
          <ac:chgData name="Elisabeth Trubel" userId="4a1f9ee3-53b6-4531-b8dc-0b60ead7732a" providerId="ADAL" clId="{BAB222D6-2008-4AA0-A3CC-334F7D837F33}" dt="2021-07-29T05:35:53.496" v="1747" actId="1076"/>
          <ac:spMkLst>
            <pc:docMk/>
            <pc:sldMk cId="2106273053" sldId="693"/>
            <ac:spMk id="26" creationId="{BD330E66-8451-4A89-9F33-78E6C83E46AC}"/>
          </ac:spMkLst>
        </pc:spChg>
        <pc:spChg chg="add mod">
          <ac:chgData name="Elisabeth Trubel" userId="4a1f9ee3-53b6-4531-b8dc-0b60ead7732a" providerId="ADAL" clId="{BAB222D6-2008-4AA0-A3CC-334F7D837F33}" dt="2021-07-29T05:35:53.987" v="1748" actId="1076"/>
          <ac:spMkLst>
            <pc:docMk/>
            <pc:sldMk cId="2106273053" sldId="693"/>
            <ac:spMk id="27" creationId="{6ED390A9-D57A-4599-9380-49579F94CD7C}"/>
          </ac:spMkLst>
        </pc:spChg>
        <pc:spChg chg="add mod">
          <ac:chgData name="Elisabeth Trubel" userId="4a1f9ee3-53b6-4531-b8dc-0b60ead7732a" providerId="ADAL" clId="{BAB222D6-2008-4AA0-A3CC-334F7D837F33}" dt="2021-07-29T05:40:38.355" v="1903" actId="1076"/>
          <ac:spMkLst>
            <pc:docMk/>
            <pc:sldMk cId="2106273053" sldId="693"/>
            <ac:spMk id="35" creationId="{E6C086BD-EE7B-4B2F-A1BE-52E764C8900A}"/>
          </ac:spMkLst>
        </pc:spChg>
        <pc:picChg chg="add del mod">
          <ac:chgData name="Elisabeth Trubel" userId="4a1f9ee3-53b6-4531-b8dc-0b60ead7732a" providerId="ADAL" clId="{BAB222D6-2008-4AA0-A3CC-334F7D837F33}" dt="2021-07-29T05:21:09.362" v="1270" actId="478"/>
          <ac:picMkLst>
            <pc:docMk/>
            <pc:sldMk cId="2106273053" sldId="693"/>
            <ac:picMk id="5" creationId="{B03DDA09-6B4D-4863-BE02-36EA99A09390}"/>
          </ac:picMkLst>
        </pc:picChg>
        <pc:picChg chg="add del mod">
          <ac:chgData name="Elisabeth Trubel" userId="4a1f9ee3-53b6-4531-b8dc-0b60ead7732a" providerId="ADAL" clId="{BAB222D6-2008-4AA0-A3CC-334F7D837F33}" dt="2021-07-29T05:21:47.433" v="1274" actId="478"/>
          <ac:picMkLst>
            <pc:docMk/>
            <pc:sldMk cId="2106273053" sldId="693"/>
            <ac:picMk id="7" creationId="{D5A6E373-DE7F-48E9-BED2-80860A3E3417}"/>
          </ac:picMkLst>
        </pc:picChg>
        <pc:picChg chg="add del mod">
          <ac:chgData name="Elisabeth Trubel" userId="4a1f9ee3-53b6-4531-b8dc-0b60ead7732a" providerId="ADAL" clId="{BAB222D6-2008-4AA0-A3CC-334F7D837F33}" dt="2021-07-29T05:22:05.305" v="1280" actId="478"/>
          <ac:picMkLst>
            <pc:docMk/>
            <pc:sldMk cId="2106273053" sldId="693"/>
            <ac:picMk id="9" creationId="{F0723FCF-FCDE-4ED6-9D10-B6EA0E5BBC0D}"/>
          </ac:picMkLst>
        </pc:picChg>
        <pc:picChg chg="add mod">
          <ac:chgData name="Elisabeth Trubel" userId="4a1f9ee3-53b6-4531-b8dc-0b60ead7732a" providerId="ADAL" clId="{BAB222D6-2008-4AA0-A3CC-334F7D837F33}" dt="2021-07-29T05:27:01.787" v="1409" actId="1076"/>
          <ac:picMkLst>
            <pc:docMk/>
            <pc:sldMk cId="2106273053" sldId="693"/>
            <ac:picMk id="12" creationId="{C5BDB445-F1A7-47B2-B2CF-F7EF6B168F29}"/>
          </ac:picMkLst>
        </pc:picChg>
        <pc:picChg chg="add mod">
          <ac:chgData name="Elisabeth Trubel" userId="4a1f9ee3-53b6-4531-b8dc-0b60ead7732a" providerId="ADAL" clId="{BAB222D6-2008-4AA0-A3CC-334F7D837F33}" dt="2021-07-30T05:33:10.602" v="6125" actId="1076"/>
          <ac:picMkLst>
            <pc:docMk/>
            <pc:sldMk cId="2106273053" sldId="693"/>
            <ac:picMk id="15" creationId="{D4707280-5FE1-4A22-BB60-83630E473F86}"/>
          </ac:picMkLst>
        </pc:picChg>
        <pc:picChg chg="add mod">
          <ac:chgData name="Elisabeth Trubel" userId="4a1f9ee3-53b6-4531-b8dc-0b60ead7732a" providerId="ADAL" clId="{BAB222D6-2008-4AA0-A3CC-334F7D837F33}" dt="2021-07-29T05:35:55.497" v="1749" actId="1076"/>
          <ac:picMkLst>
            <pc:docMk/>
            <pc:sldMk cId="2106273053" sldId="693"/>
            <ac:picMk id="28" creationId="{D8793C87-6C95-438F-9184-0A54845D98EE}"/>
          </ac:picMkLst>
        </pc:picChg>
        <pc:picChg chg="add mod">
          <ac:chgData name="Elisabeth Trubel" userId="4a1f9ee3-53b6-4531-b8dc-0b60ead7732a" providerId="ADAL" clId="{BAB222D6-2008-4AA0-A3CC-334F7D837F33}" dt="2021-07-29T05:35:46.941" v="1743" actId="1076"/>
          <ac:picMkLst>
            <pc:docMk/>
            <pc:sldMk cId="2106273053" sldId="693"/>
            <ac:picMk id="29" creationId="{1C7A9D81-BAB2-4D7E-8FA7-CC818A0FC997}"/>
          </ac:picMkLst>
        </pc:picChg>
        <pc:picChg chg="add mod">
          <ac:chgData name="Elisabeth Trubel" userId="4a1f9ee3-53b6-4531-b8dc-0b60ead7732a" providerId="ADAL" clId="{BAB222D6-2008-4AA0-A3CC-334F7D837F33}" dt="2021-07-29T05:35:44.351" v="1741" actId="1076"/>
          <ac:picMkLst>
            <pc:docMk/>
            <pc:sldMk cId="2106273053" sldId="693"/>
            <ac:picMk id="30" creationId="{99425724-4FD9-4305-A185-7EED5EE350AC}"/>
          </ac:picMkLst>
        </pc:picChg>
        <pc:picChg chg="add mod">
          <ac:chgData name="Elisabeth Trubel" userId="4a1f9ee3-53b6-4531-b8dc-0b60ead7732a" providerId="ADAL" clId="{BAB222D6-2008-4AA0-A3CC-334F7D837F33}" dt="2021-07-29T05:35:49.386" v="1745" actId="1076"/>
          <ac:picMkLst>
            <pc:docMk/>
            <pc:sldMk cId="2106273053" sldId="693"/>
            <ac:picMk id="31" creationId="{99F6C319-C6B0-4F15-889E-83BADA87065D}"/>
          </ac:picMkLst>
        </pc:picChg>
        <pc:picChg chg="add mod">
          <ac:chgData name="Elisabeth Trubel" userId="4a1f9ee3-53b6-4531-b8dc-0b60ead7732a" providerId="ADAL" clId="{BAB222D6-2008-4AA0-A3CC-334F7D837F33}" dt="2021-07-29T05:35:45.696" v="1742" actId="1076"/>
          <ac:picMkLst>
            <pc:docMk/>
            <pc:sldMk cId="2106273053" sldId="693"/>
            <ac:picMk id="32" creationId="{3BD642A5-BE63-4AC8-918F-858B1B4147F1}"/>
          </ac:picMkLst>
        </pc:picChg>
        <pc:picChg chg="add mod">
          <ac:chgData name="Elisabeth Trubel" userId="4a1f9ee3-53b6-4531-b8dc-0b60ead7732a" providerId="ADAL" clId="{BAB222D6-2008-4AA0-A3CC-334F7D837F33}" dt="2021-07-29T05:35:50.770" v="1746" actId="1076"/>
          <ac:picMkLst>
            <pc:docMk/>
            <pc:sldMk cId="2106273053" sldId="693"/>
            <ac:picMk id="33" creationId="{F4324B9F-F09D-4FF3-A731-6779A4FC421D}"/>
          </ac:picMkLst>
        </pc:picChg>
        <pc:picChg chg="add mod">
          <ac:chgData name="Elisabeth Trubel" userId="4a1f9ee3-53b6-4531-b8dc-0b60ead7732a" providerId="ADAL" clId="{BAB222D6-2008-4AA0-A3CC-334F7D837F33}" dt="2021-07-29T05:36:21.917" v="1754" actId="1076"/>
          <ac:picMkLst>
            <pc:docMk/>
            <pc:sldMk cId="2106273053" sldId="693"/>
            <ac:picMk id="34" creationId="{0F2E96D7-7401-433E-A2D1-319AB39E5E55}"/>
          </ac:picMkLst>
        </pc:picChg>
      </pc:sldChg>
      <pc:sldChg chg="addSp delSp modSp add mod ord modTransition modAnim">
        <pc:chgData name="Elisabeth Trubel" userId="4a1f9ee3-53b6-4531-b8dc-0b60ead7732a" providerId="ADAL" clId="{BAB222D6-2008-4AA0-A3CC-334F7D837F33}" dt="2021-08-03T15:31:50.037" v="6694" actId="6549"/>
        <pc:sldMkLst>
          <pc:docMk/>
          <pc:sldMk cId="2827063114" sldId="694"/>
        </pc:sldMkLst>
        <pc:spChg chg="mod">
          <ac:chgData name="Elisabeth Trubel" userId="4a1f9ee3-53b6-4531-b8dc-0b60ead7732a" providerId="ADAL" clId="{BAB222D6-2008-4AA0-A3CC-334F7D837F33}" dt="2021-08-03T15:31:50.037" v="6694" actId="6549"/>
          <ac:spMkLst>
            <pc:docMk/>
            <pc:sldMk cId="2827063114" sldId="694"/>
            <ac:spMk id="3" creationId="{4155C4C6-332A-4508-B7D4-03A7DC128FAC}"/>
          </ac:spMkLst>
        </pc:spChg>
        <pc:spChg chg="add mod">
          <ac:chgData name="Elisabeth Trubel" userId="4a1f9ee3-53b6-4531-b8dc-0b60ead7732a" providerId="ADAL" clId="{BAB222D6-2008-4AA0-A3CC-334F7D837F33}" dt="2021-07-29T05:38:56.274" v="1809" actId="14100"/>
          <ac:spMkLst>
            <pc:docMk/>
            <pc:sldMk cId="2827063114" sldId="694"/>
            <ac:spMk id="8" creationId="{5CA4C1EE-F6F2-4B76-A432-F6C110A69851}"/>
          </ac:spMkLst>
        </pc:spChg>
        <pc:spChg chg="add mod">
          <ac:chgData name="Elisabeth Trubel" userId="4a1f9ee3-53b6-4531-b8dc-0b60ead7732a" providerId="ADAL" clId="{BAB222D6-2008-4AA0-A3CC-334F7D837F33}" dt="2021-07-29T05:39:09.815" v="1810" actId="1076"/>
          <ac:spMkLst>
            <pc:docMk/>
            <pc:sldMk cId="2827063114" sldId="694"/>
            <ac:spMk id="10" creationId="{6173E411-D503-4AE5-BEEE-B9F191F2FFEA}"/>
          </ac:spMkLst>
        </pc:spChg>
        <pc:spChg chg="add mod">
          <ac:chgData name="Elisabeth Trubel" userId="4a1f9ee3-53b6-4531-b8dc-0b60ead7732a" providerId="ADAL" clId="{BAB222D6-2008-4AA0-A3CC-334F7D837F33}" dt="2021-07-29T05:39:09.815" v="1810" actId="1076"/>
          <ac:spMkLst>
            <pc:docMk/>
            <pc:sldMk cId="2827063114" sldId="694"/>
            <ac:spMk id="12" creationId="{B5AA7B8E-FDC7-4C0F-A238-68FABDDA9A8C}"/>
          </ac:spMkLst>
        </pc:spChg>
        <pc:spChg chg="mod">
          <ac:chgData name="Elisabeth Trubel" userId="4a1f9ee3-53b6-4531-b8dc-0b60ead7732a" providerId="ADAL" clId="{BAB222D6-2008-4AA0-A3CC-334F7D837F33}" dt="2021-07-29T05:38:14.449" v="1801" actId="20577"/>
          <ac:spMkLst>
            <pc:docMk/>
            <pc:sldMk cId="2827063114" sldId="694"/>
            <ac:spMk id="23" creationId="{C7316BE3-823A-4445-9DB8-491F68F394B5}"/>
          </ac:spMkLst>
        </pc:spChg>
        <pc:picChg chg="add mod">
          <ac:chgData name="Elisabeth Trubel" userId="4a1f9ee3-53b6-4531-b8dc-0b60ead7732a" providerId="ADAL" clId="{BAB222D6-2008-4AA0-A3CC-334F7D837F33}" dt="2021-07-29T05:39:09.815" v="1810" actId="1076"/>
          <ac:picMkLst>
            <pc:docMk/>
            <pc:sldMk cId="2827063114" sldId="694"/>
            <ac:picMk id="9" creationId="{7073CF66-9E3C-47D2-B7D2-DAF545D5D81E}"/>
          </ac:picMkLst>
        </pc:picChg>
        <pc:picChg chg="del">
          <ac:chgData name="Elisabeth Trubel" userId="4a1f9ee3-53b6-4531-b8dc-0b60ead7732a" providerId="ADAL" clId="{BAB222D6-2008-4AA0-A3CC-334F7D837F33}" dt="2021-07-29T05:38:16.897" v="1802" actId="478"/>
          <ac:picMkLst>
            <pc:docMk/>
            <pc:sldMk cId="2827063114" sldId="694"/>
            <ac:picMk id="50" creationId="{9366A84A-42EA-499D-8BFC-F3BB2D1ED65F}"/>
          </ac:picMkLst>
        </pc:picChg>
      </pc:sldChg>
      <pc:sldChg chg="addSp delSp modSp new del mod">
        <pc:chgData name="Elisabeth Trubel" userId="4a1f9ee3-53b6-4531-b8dc-0b60ead7732a" providerId="ADAL" clId="{BAB222D6-2008-4AA0-A3CC-334F7D837F33}" dt="2021-07-29T06:21:42.490" v="2618" actId="2696"/>
        <pc:sldMkLst>
          <pc:docMk/>
          <pc:sldMk cId="1767478116" sldId="695"/>
        </pc:sldMkLst>
        <pc:spChg chg="del mod">
          <ac:chgData name="Elisabeth Trubel" userId="4a1f9ee3-53b6-4531-b8dc-0b60ead7732a" providerId="ADAL" clId="{BAB222D6-2008-4AA0-A3CC-334F7D837F33}" dt="2021-07-29T05:41:59.627" v="2008" actId="478"/>
          <ac:spMkLst>
            <pc:docMk/>
            <pc:sldMk cId="1767478116" sldId="695"/>
            <ac:spMk id="5" creationId="{8C6CF352-08F1-4AF9-8283-E49326D6F8B0}"/>
          </ac:spMkLst>
        </pc:spChg>
        <pc:spChg chg="add mod">
          <ac:chgData name="Elisabeth Trubel" userId="4a1f9ee3-53b6-4531-b8dc-0b60ead7732a" providerId="ADAL" clId="{BAB222D6-2008-4AA0-A3CC-334F7D837F33}" dt="2021-07-29T05:41:59.627" v="2008" actId="478"/>
          <ac:spMkLst>
            <pc:docMk/>
            <pc:sldMk cId="1767478116" sldId="695"/>
            <ac:spMk id="7" creationId="{48557616-C0F4-45F1-813A-B64CC0AE3253}"/>
          </ac:spMkLst>
        </pc:spChg>
      </pc:sldChg>
      <pc:sldChg chg="addSp modSp add mod ord modAnim">
        <pc:chgData name="Elisabeth Trubel" userId="4a1f9ee3-53b6-4531-b8dc-0b60ead7732a" providerId="ADAL" clId="{BAB222D6-2008-4AA0-A3CC-334F7D837F33}" dt="2021-08-03T15:33:00.301" v="6778" actId="6549"/>
        <pc:sldMkLst>
          <pc:docMk/>
          <pc:sldMk cId="4003361096" sldId="696"/>
        </pc:sldMkLst>
        <pc:spChg chg="mod">
          <ac:chgData name="Elisabeth Trubel" userId="4a1f9ee3-53b6-4531-b8dc-0b60ead7732a" providerId="ADAL" clId="{BAB222D6-2008-4AA0-A3CC-334F7D837F33}" dt="2021-08-03T15:33:00.301" v="6778" actId="6549"/>
          <ac:spMkLst>
            <pc:docMk/>
            <pc:sldMk cId="4003361096" sldId="696"/>
            <ac:spMk id="3" creationId="{4155C4C6-332A-4508-B7D4-03A7DC128FAC}"/>
          </ac:spMkLst>
        </pc:spChg>
        <pc:spChg chg="add mod">
          <ac:chgData name="Elisabeth Trubel" userId="4a1f9ee3-53b6-4531-b8dc-0b60ead7732a" providerId="ADAL" clId="{BAB222D6-2008-4AA0-A3CC-334F7D837F33}" dt="2021-07-29T12:30:25.505" v="4346"/>
          <ac:spMkLst>
            <pc:docMk/>
            <pc:sldMk cId="4003361096" sldId="696"/>
            <ac:spMk id="7" creationId="{63C1A17C-3AD3-47CF-840C-553A9CAEB811}"/>
          </ac:spMkLst>
        </pc:spChg>
        <pc:spChg chg="mod">
          <ac:chgData name="Elisabeth Trubel" userId="4a1f9ee3-53b6-4531-b8dc-0b60ead7732a" providerId="ADAL" clId="{BAB222D6-2008-4AA0-A3CC-334F7D837F33}" dt="2021-07-29T05:42:20.754" v="2047" actId="20577"/>
          <ac:spMkLst>
            <pc:docMk/>
            <pc:sldMk cId="4003361096" sldId="696"/>
            <ac:spMk id="23" creationId="{C7316BE3-823A-4445-9DB8-491F68F394B5}"/>
          </ac:spMkLst>
        </pc:spChg>
      </pc:sldChg>
      <pc:sldChg chg="addSp delSp modSp add mod ord delAnim modAnim">
        <pc:chgData name="Elisabeth Trubel" userId="4a1f9ee3-53b6-4531-b8dc-0b60ead7732a" providerId="ADAL" clId="{BAB222D6-2008-4AA0-A3CC-334F7D837F33}" dt="2021-08-03T15:33:12.789" v="6792" actId="6549"/>
        <pc:sldMkLst>
          <pc:docMk/>
          <pc:sldMk cId="931450326" sldId="697"/>
        </pc:sldMkLst>
        <pc:spChg chg="mod">
          <ac:chgData name="Elisabeth Trubel" userId="4a1f9ee3-53b6-4531-b8dc-0b60ead7732a" providerId="ADAL" clId="{BAB222D6-2008-4AA0-A3CC-334F7D837F33}" dt="2021-08-03T15:33:12.789" v="6792" actId="6549"/>
          <ac:spMkLst>
            <pc:docMk/>
            <pc:sldMk cId="931450326" sldId="697"/>
            <ac:spMk id="3" creationId="{4155C4C6-332A-4508-B7D4-03A7DC128FAC}"/>
          </ac:spMkLst>
        </pc:spChg>
        <pc:spChg chg="add del mod ord">
          <ac:chgData name="Elisabeth Trubel" userId="4a1f9ee3-53b6-4531-b8dc-0b60ead7732a" providerId="ADAL" clId="{BAB222D6-2008-4AA0-A3CC-334F7D837F33}" dt="2021-07-29T06:19:09.139" v="2600" actId="478"/>
          <ac:spMkLst>
            <pc:docMk/>
            <pc:sldMk cId="931450326" sldId="697"/>
            <ac:spMk id="8" creationId="{3C13CB7C-5498-4F2C-85A7-1C226FC70BC1}"/>
          </ac:spMkLst>
        </pc:spChg>
        <pc:spChg chg="add del mod ord">
          <ac:chgData name="Elisabeth Trubel" userId="4a1f9ee3-53b6-4531-b8dc-0b60ead7732a" providerId="ADAL" clId="{BAB222D6-2008-4AA0-A3CC-334F7D837F33}" dt="2021-07-29T06:19:10.635" v="2601" actId="478"/>
          <ac:spMkLst>
            <pc:docMk/>
            <pc:sldMk cId="931450326" sldId="697"/>
            <ac:spMk id="9" creationId="{42CA7F63-14E1-4135-9665-4D890AB7F744}"/>
          </ac:spMkLst>
        </pc:spChg>
        <pc:spChg chg="add del mod ord">
          <ac:chgData name="Elisabeth Trubel" userId="4a1f9ee3-53b6-4531-b8dc-0b60ead7732a" providerId="ADAL" clId="{BAB222D6-2008-4AA0-A3CC-334F7D837F33}" dt="2021-07-29T06:19:12.467" v="2602" actId="478"/>
          <ac:spMkLst>
            <pc:docMk/>
            <pc:sldMk cId="931450326" sldId="697"/>
            <ac:spMk id="10" creationId="{32E4EEEC-8E96-4027-A314-548827F4A2B1}"/>
          </ac:spMkLst>
        </pc:spChg>
        <pc:spChg chg="add mod">
          <ac:chgData name="Elisabeth Trubel" userId="4a1f9ee3-53b6-4531-b8dc-0b60ead7732a" providerId="ADAL" clId="{BAB222D6-2008-4AA0-A3CC-334F7D837F33}" dt="2021-07-29T06:19:59.613" v="2607" actId="2711"/>
          <ac:spMkLst>
            <pc:docMk/>
            <pc:sldMk cId="931450326" sldId="697"/>
            <ac:spMk id="12" creationId="{F4856A2C-4A26-4A5C-9BFA-1733687AF9FE}"/>
          </ac:spMkLst>
        </pc:spChg>
        <pc:spChg chg="add mod">
          <ac:chgData name="Elisabeth Trubel" userId="4a1f9ee3-53b6-4531-b8dc-0b60ead7732a" providerId="ADAL" clId="{BAB222D6-2008-4AA0-A3CC-334F7D837F33}" dt="2021-07-29T06:20:17.938" v="2608" actId="2711"/>
          <ac:spMkLst>
            <pc:docMk/>
            <pc:sldMk cId="931450326" sldId="697"/>
            <ac:spMk id="13" creationId="{E3A92D02-55A8-4D51-9629-8E9C03E20FAB}"/>
          </ac:spMkLst>
        </pc:spChg>
        <pc:spChg chg="add mod">
          <ac:chgData name="Elisabeth Trubel" userId="4a1f9ee3-53b6-4531-b8dc-0b60ead7732a" providerId="ADAL" clId="{BAB222D6-2008-4AA0-A3CC-334F7D837F33}" dt="2021-07-29T06:20:53.669" v="2614" actId="1076"/>
          <ac:spMkLst>
            <pc:docMk/>
            <pc:sldMk cId="931450326" sldId="697"/>
            <ac:spMk id="14" creationId="{1F753DF5-E440-47C5-ACE1-A84C71580C63}"/>
          </ac:spMkLst>
        </pc:spChg>
        <pc:spChg chg="mod">
          <ac:chgData name="Elisabeth Trubel" userId="4a1f9ee3-53b6-4531-b8dc-0b60ead7732a" providerId="ADAL" clId="{BAB222D6-2008-4AA0-A3CC-334F7D837F33}" dt="2021-07-29T06:17:26.594" v="2586" actId="20577"/>
          <ac:spMkLst>
            <pc:docMk/>
            <pc:sldMk cId="931450326" sldId="697"/>
            <ac:spMk id="23" creationId="{C7316BE3-823A-4445-9DB8-491F68F394B5}"/>
          </ac:spMkLst>
        </pc:spChg>
        <pc:picChg chg="add mod ord">
          <ac:chgData name="Elisabeth Trubel" userId="4a1f9ee3-53b6-4531-b8dc-0b60ead7732a" providerId="ADAL" clId="{BAB222D6-2008-4AA0-A3CC-334F7D837F33}" dt="2021-07-29T06:19:43.395" v="2604" actId="1076"/>
          <ac:picMkLst>
            <pc:docMk/>
            <pc:sldMk cId="931450326" sldId="697"/>
            <ac:picMk id="7" creationId="{51C6A41E-882B-4377-9087-B071F719BBA9}"/>
          </ac:picMkLst>
        </pc:picChg>
      </pc:sldChg>
      <pc:sldChg chg="addSp modSp add mod ord modTransition">
        <pc:chgData name="Elisabeth Trubel" userId="4a1f9ee3-53b6-4531-b8dc-0b60ead7732a" providerId="ADAL" clId="{BAB222D6-2008-4AA0-A3CC-334F7D837F33}" dt="2021-08-03T15:39:44.728" v="7201"/>
        <pc:sldMkLst>
          <pc:docMk/>
          <pc:sldMk cId="1305769926" sldId="698"/>
        </pc:sldMkLst>
        <pc:spChg chg="mod">
          <ac:chgData name="Elisabeth Trubel" userId="4a1f9ee3-53b6-4531-b8dc-0b60ead7732a" providerId="ADAL" clId="{BAB222D6-2008-4AA0-A3CC-334F7D837F33}" dt="2021-08-03T15:32:37.549" v="6750" actId="20577"/>
          <ac:spMkLst>
            <pc:docMk/>
            <pc:sldMk cId="1305769926" sldId="698"/>
            <ac:spMk id="3" creationId="{4155C4C6-332A-4508-B7D4-03A7DC128FAC}"/>
          </ac:spMkLst>
        </pc:spChg>
        <pc:spChg chg="add mod">
          <ac:chgData name="Elisabeth Trubel" userId="4a1f9ee3-53b6-4531-b8dc-0b60ead7732a" providerId="ADAL" clId="{BAB222D6-2008-4AA0-A3CC-334F7D837F33}" dt="2021-08-03T15:39:44.728" v="7201"/>
          <ac:spMkLst>
            <pc:docMk/>
            <pc:sldMk cId="1305769926" sldId="698"/>
            <ac:spMk id="8" creationId="{99C42D18-7CDB-4DB3-A8D7-1BFBC900C0D2}"/>
          </ac:spMkLst>
        </pc:spChg>
      </pc:sldChg>
      <pc:sldChg chg="delSp modSp add del mod">
        <pc:chgData name="Elisabeth Trubel" userId="4a1f9ee3-53b6-4531-b8dc-0b60ead7732a" providerId="ADAL" clId="{BAB222D6-2008-4AA0-A3CC-334F7D837F33}" dt="2021-07-29T05:49:42.116" v="2179" actId="2696"/>
        <pc:sldMkLst>
          <pc:docMk/>
          <pc:sldMk cId="3637434593" sldId="699"/>
        </pc:sldMkLst>
        <pc:spChg chg="del">
          <ac:chgData name="Elisabeth Trubel" userId="4a1f9ee3-53b6-4531-b8dc-0b60ead7732a" providerId="ADAL" clId="{BAB222D6-2008-4AA0-A3CC-334F7D837F33}" dt="2021-07-29T05:46:43.106" v="2127" actId="478"/>
          <ac:spMkLst>
            <pc:docMk/>
            <pc:sldMk cId="3637434593" sldId="699"/>
            <ac:spMk id="4" creationId="{9646FAFE-285F-43E9-9FB8-8A8F14890397}"/>
          </ac:spMkLst>
        </pc:spChg>
        <pc:spChg chg="del mod">
          <ac:chgData name="Elisabeth Trubel" userId="4a1f9ee3-53b6-4531-b8dc-0b60ead7732a" providerId="ADAL" clId="{BAB222D6-2008-4AA0-A3CC-334F7D837F33}" dt="2021-07-29T05:46:35.562" v="2125" actId="478"/>
          <ac:spMkLst>
            <pc:docMk/>
            <pc:sldMk cId="3637434593" sldId="699"/>
            <ac:spMk id="19" creationId="{A2D60EBE-4A97-4223-A718-F1CFC6365565}"/>
          </ac:spMkLst>
        </pc:spChg>
        <pc:spChg chg="del">
          <ac:chgData name="Elisabeth Trubel" userId="4a1f9ee3-53b6-4531-b8dc-0b60ead7732a" providerId="ADAL" clId="{BAB222D6-2008-4AA0-A3CC-334F7D837F33}" dt="2021-07-29T05:46:37.898" v="2126" actId="478"/>
          <ac:spMkLst>
            <pc:docMk/>
            <pc:sldMk cId="3637434593" sldId="699"/>
            <ac:spMk id="20" creationId="{7F730CD1-2A24-4317-998E-032CF2B9DA5C}"/>
          </ac:spMkLst>
        </pc:spChg>
      </pc:sldChg>
      <pc:sldChg chg="addSp delSp modSp add mod ord modTransition">
        <pc:chgData name="Elisabeth Trubel" userId="4a1f9ee3-53b6-4531-b8dc-0b60ead7732a" providerId="ADAL" clId="{BAB222D6-2008-4AA0-A3CC-334F7D837F33}" dt="2021-08-03T15:32:12.125" v="6722" actId="6549"/>
        <pc:sldMkLst>
          <pc:docMk/>
          <pc:sldMk cId="4233181797" sldId="699"/>
        </pc:sldMkLst>
        <pc:spChg chg="mod">
          <ac:chgData name="Elisabeth Trubel" userId="4a1f9ee3-53b6-4531-b8dc-0b60ead7732a" providerId="ADAL" clId="{BAB222D6-2008-4AA0-A3CC-334F7D837F33}" dt="2021-07-29T05:50:50.852" v="2234" actId="14100"/>
          <ac:spMkLst>
            <pc:docMk/>
            <pc:sldMk cId="4233181797" sldId="699"/>
            <ac:spMk id="24" creationId="{5C9FB792-60A8-46C6-A496-E4800E0F8DCA}"/>
          </ac:spMkLst>
        </pc:spChg>
        <pc:spChg chg="mod">
          <ac:chgData name="Elisabeth Trubel" userId="4a1f9ee3-53b6-4531-b8dc-0b60ead7732a" providerId="ADAL" clId="{BAB222D6-2008-4AA0-A3CC-334F7D837F33}" dt="2021-08-03T15:32:12.125" v="6722" actId="6549"/>
          <ac:spMkLst>
            <pc:docMk/>
            <pc:sldMk cId="4233181797" sldId="699"/>
            <ac:spMk id="27" creationId="{E195E589-DD8F-4617-9755-8A5CF2C6670B}"/>
          </ac:spMkLst>
        </pc:spChg>
        <pc:picChg chg="add mod ord">
          <ac:chgData name="Elisabeth Trubel" userId="4a1f9ee3-53b6-4531-b8dc-0b60ead7732a" providerId="ADAL" clId="{BAB222D6-2008-4AA0-A3CC-334F7D837F33}" dt="2021-07-29T05:50:40.926" v="2230" actId="1076"/>
          <ac:picMkLst>
            <pc:docMk/>
            <pc:sldMk cId="4233181797" sldId="699"/>
            <ac:picMk id="5" creationId="{CA73D650-0026-400E-BD05-BCCC91ABF08F}"/>
          </ac:picMkLst>
        </pc:picChg>
        <pc:picChg chg="del">
          <ac:chgData name="Elisabeth Trubel" userId="4a1f9ee3-53b6-4531-b8dc-0b60ead7732a" providerId="ADAL" clId="{BAB222D6-2008-4AA0-A3CC-334F7D837F33}" dt="2021-07-29T05:49:48.233" v="2181" actId="478"/>
          <ac:picMkLst>
            <pc:docMk/>
            <pc:sldMk cId="4233181797" sldId="699"/>
            <ac:picMk id="9" creationId="{454295BE-5150-4AB4-89F4-9F3F554D38FB}"/>
          </ac:picMkLst>
        </pc:picChg>
      </pc:sldChg>
      <pc:sldChg chg="addSp delSp modSp add mod ord modTransition modAnim">
        <pc:chgData name="Elisabeth Trubel" userId="4a1f9ee3-53b6-4531-b8dc-0b60ead7732a" providerId="ADAL" clId="{BAB222D6-2008-4AA0-A3CC-334F7D837F33}" dt="2021-08-09T08:49:41.932" v="7273" actId="20577"/>
        <pc:sldMkLst>
          <pc:docMk/>
          <pc:sldMk cId="2302290687" sldId="700"/>
        </pc:sldMkLst>
        <pc:spChg chg="add mod">
          <ac:chgData name="Elisabeth Trubel" userId="4a1f9ee3-53b6-4531-b8dc-0b60ead7732a" providerId="ADAL" clId="{BAB222D6-2008-4AA0-A3CC-334F7D837F33}" dt="2021-07-29T05:56:45.143" v="2442"/>
          <ac:spMkLst>
            <pc:docMk/>
            <pc:sldMk cId="2302290687" sldId="700"/>
            <ac:spMk id="23" creationId="{A966E9E5-781E-488A-9368-0685FDFC1722}"/>
          </ac:spMkLst>
        </pc:spChg>
        <pc:spChg chg="mod">
          <ac:chgData name="Elisabeth Trubel" userId="4a1f9ee3-53b6-4531-b8dc-0b60ead7732a" providerId="ADAL" clId="{BAB222D6-2008-4AA0-A3CC-334F7D837F33}" dt="2021-07-29T06:00:19.246" v="2523" actId="1076"/>
          <ac:spMkLst>
            <pc:docMk/>
            <pc:sldMk cId="2302290687" sldId="700"/>
            <ac:spMk id="24" creationId="{5C9FB792-60A8-46C6-A496-E4800E0F8DCA}"/>
          </ac:spMkLst>
        </pc:spChg>
        <pc:spChg chg="add mod">
          <ac:chgData name="Elisabeth Trubel" userId="4a1f9ee3-53b6-4531-b8dc-0b60ead7732a" providerId="ADAL" clId="{BAB222D6-2008-4AA0-A3CC-334F7D837F33}" dt="2021-08-03T15:32:24.157" v="6736" actId="6549"/>
          <ac:spMkLst>
            <pc:docMk/>
            <pc:sldMk cId="2302290687" sldId="700"/>
            <ac:spMk id="30" creationId="{AE11A432-49AD-4310-AA1B-BE04F0A8BB34}"/>
          </ac:spMkLst>
        </pc:spChg>
        <pc:spChg chg="add mod">
          <ac:chgData name="Elisabeth Trubel" userId="4a1f9ee3-53b6-4531-b8dc-0b60ead7732a" providerId="ADAL" clId="{BAB222D6-2008-4AA0-A3CC-334F7D837F33}" dt="2021-07-29T05:56:45.143" v="2442"/>
          <ac:spMkLst>
            <pc:docMk/>
            <pc:sldMk cId="2302290687" sldId="700"/>
            <ac:spMk id="31" creationId="{8F76CE01-36EB-451B-883C-634A741B8E31}"/>
          </ac:spMkLst>
        </pc:spChg>
        <pc:spChg chg="add mod">
          <ac:chgData name="Elisabeth Trubel" userId="4a1f9ee3-53b6-4531-b8dc-0b60ead7732a" providerId="ADAL" clId="{BAB222D6-2008-4AA0-A3CC-334F7D837F33}" dt="2021-07-29T05:59:50.878" v="2507" actId="1076"/>
          <ac:spMkLst>
            <pc:docMk/>
            <pc:sldMk cId="2302290687" sldId="700"/>
            <ac:spMk id="33" creationId="{D42462E0-3748-4FB9-8480-B646C2E677E0}"/>
          </ac:spMkLst>
        </pc:spChg>
        <pc:spChg chg="add mod">
          <ac:chgData name="Elisabeth Trubel" userId="4a1f9ee3-53b6-4531-b8dc-0b60ead7732a" providerId="ADAL" clId="{BAB222D6-2008-4AA0-A3CC-334F7D837F33}" dt="2021-08-09T08:49:41.932" v="7273" actId="20577"/>
          <ac:spMkLst>
            <pc:docMk/>
            <pc:sldMk cId="2302290687" sldId="700"/>
            <ac:spMk id="34" creationId="{9B13DCEA-56F3-43BE-B755-82D41967250A}"/>
          </ac:spMkLst>
        </pc:spChg>
        <pc:picChg chg="del">
          <ac:chgData name="Elisabeth Trubel" userId="4a1f9ee3-53b6-4531-b8dc-0b60ead7732a" providerId="ADAL" clId="{BAB222D6-2008-4AA0-A3CC-334F7D837F33}" dt="2021-07-29T05:51:34.946" v="2236" actId="478"/>
          <ac:picMkLst>
            <pc:docMk/>
            <pc:sldMk cId="2302290687" sldId="700"/>
            <ac:picMk id="5" creationId="{CA73D650-0026-400E-BD05-BCCC91ABF08F}"/>
          </ac:picMkLst>
        </pc:picChg>
        <pc:picChg chg="add del mod">
          <ac:chgData name="Elisabeth Trubel" userId="4a1f9ee3-53b6-4531-b8dc-0b60ead7732a" providerId="ADAL" clId="{BAB222D6-2008-4AA0-A3CC-334F7D837F33}" dt="2021-07-29T05:56:38.074" v="2441" actId="478"/>
          <ac:picMkLst>
            <pc:docMk/>
            <pc:sldMk cId="2302290687" sldId="700"/>
            <ac:picMk id="6" creationId="{1D449793-3A94-4AEF-B57B-109F323BCAB4}"/>
          </ac:picMkLst>
        </pc:picChg>
        <pc:picChg chg="add mod modCrop">
          <ac:chgData name="Elisabeth Trubel" userId="4a1f9ee3-53b6-4531-b8dc-0b60ead7732a" providerId="ADAL" clId="{BAB222D6-2008-4AA0-A3CC-334F7D837F33}" dt="2021-07-29T05:58:01.646" v="2468" actId="1076"/>
          <ac:picMkLst>
            <pc:docMk/>
            <pc:sldMk cId="2302290687" sldId="700"/>
            <ac:picMk id="8" creationId="{8084138B-076F-453C-B52C-518253DC55F5}"/>
          </ac:picMkLst>
        </pc:picChg>
        <pc:picChg chg="add mod">
          <ac:chgData name="Elisabeth Trubel" userId="4a1f9ee3-53b6-4531-b8dc-0b60ead7732a" providerId="ADAL" clId="{BAB222D6-2008-4AA0-A3CC-334F7D837F33}" dt="2021-07-29T05:56:45.143" v="2442"/>
          <ac:picMkLst>
            <pc:docMk/>
            <pc:sldMk cId="2302290687" sldId="700"/>
            <ac:picMk id="28" creationId="{D2FF4DFD-FAD0-4FF2-BB6C-A2FC4C3972CF}"/>
          </ac:picMkLst>
        </pc:picChg>
        <pc:picChg chg="add mod modCrop">
          <ac:chgData name="Elisabeth Trubel" userId="4a1f9ee3-53b6-4531-b8dc-0b60ead7732a" providerId="ADAL" clId="{BAB222D6-2008-4AA0-A3CC-334F7D837F33}" dt="2021-07-29T05:58:26.632" v="2476" actId="1076"/>
          <ac:picMkLst>
            <pc:docMk/>
            <pc:sldMk cId="2302290687" sldId="700"/>
            <ac:picMk id="32" creationId="{0449EB49-54FF-45CD-BF35-5A35A3C145FB}"/>
          </ac:picMkLst>
        </pc:picChg>
      </pc:sldChg>
      <pc:sldChg chg="addSp delSp modSp add del mod">
        <pc:chgData name="Elisabeth Trubel" userId="4a1f9ee3-53b6-4531-b8dc-0b60ead7732a" providerId="ADAL" clId="{BAB222D6-2008-4AA0-A3CC-334F7D837F33}" dt="2021-07-29T05:49:29.829" v="2177" actId="2890"/>
        <pc:sldMkLst>
          <pc:docMk/>
          <pc:sldMk cId="2700855135" sldId="700"/>
        </pc:sldMkLst>
        <pc:spChg chg="mod">
          <ac:chgData name="Elisabeth Trubel" userId="4a1f9ee3-53b6-4531-b8dc-0b60ead7732a" providerId="ADAL" clId="{BAB222D6-2008-4AA0-A3CC-334F7D837F33}" dt="2021-07-29T05:49:28.670" v="2176" actId="20577"/>
          <ac:spMkLst>
            <pc:docMk/>
            <pc:sldMk cId="2700855135" sldId="700"/>
            <ac:spMk id="24" creationId="{5C9FB792-60A8-46C6-A496-E4800E0F8DCA}"/>
          </ac:spMkLst>
        </pc:spChg>
        <pc:picChg chg="add del mod ord">
          <ac:chgData name="Elisabeth Trubel" userId="4a1f9ee3-53b6-4531-b8dc-0b60ead7732a" providerId="ADAL" clId="{BAB222D6-2008-4AA0-A3CC-334F7D837F33}" dt="2021-07-29T05:49:25.702" v="2173" actId="931"/>
          <ac:picMkLst>
            <pc:docMk/>
            <pc:sldMk cId="2700855135" sldId="700"/>
            <ac:picMk id="4" creationId="{0EBABFED-2828-44A7-A560-D1C3E6249AE9}"/>
          </ac:picMkLst>
        </pc:picChg>
        <pc:picChg chg="add del">
          <ac:chgData name="Elisabeth Trubel" userId="4a1f9ee3-53b6-4531-b8dc-0b60ead7732a" providerId="ADAL" clId="{BAB222D6-2008-4AA0-A3CC-334F7D837F33}" dt="2021-07-29T05:49:26.913" v="2174" actId="478"/>
          <ac:picMkLst>
            <pc:docMk/>
            <pc:sldMk cId="2700855135" sldId="700"/>
            <ac:picMk id="9" creationId="{454295BE-5150-4AB4-89F4-9F3F554D38FB}"/>
          </ac:picMkLst>
        </pc:picChg>
      </pc:sldChg>
      <pc:sldChg chg="del">
        <pc:chgData name="Elisabeth Trubel" userId="4a1f9ee3-53b6-4531-b8dc-0b60ead7732a" providerId="ADAL" clId="{BAB222D6-2008-4AA0-A3CC-334F7D837F33}" dt="2021-07-29T06:31:41.776" v="2792" actId="2696"/>
        <pc:sldMkLst>
          <pc:docMk/>
          <pc:sldMk cId="3108481923" sldId="701"/>
        </pc:sldMkLst>
      </pc:sldChg>
      <pc:sldChg chg="modSp add mod ord">
        <pc:chgData name="Elisabeth Trubel" userId="4a1f9ee3-53b6-4531-b8dc-0b60ead7732a" providerId="ADAL" clId="{BAB222D6-2008-4AA0-A3CC-334F7D837F33}" dt="2021-08-09T08:50:33.212" v="7342" actId="20577"/>
        <pc:sldMkLst>
          <pc:docMk/>
          <pc:sldMk cId="1305136311" sldId="702"/>
        </pc:sldMkLst>
        <pc:spChg chg="mod">
          <ac:chgData name="Elisabeth Trubel" userId="4a1f9ee3-53b6-4531-b8dc-0b60ead7732a" providerId="ADAL" clId="{BAB222D6-2008-4AA0-A3CC-334F7D837F33}" dt="2021-08-03T15:33:24.693" v="6806" actId="6549"/>
          <ac:spMkLst>
            <pc:docMk/>
            <pc:sldMk cId="1305136311" sldId="702"/>
            <ac:spMk id="3" creationId="{4155C4C6-332A-4508-B7D4-03A7DC128FAC}"/>
          </ac:spMkLst>
        </pc:spChg>
        <pc:spChg chg="mod">
          <ac:chgData name="Elisabeth Trubel" userId="4a1f9ee3-53b6-4531-b8dc-0b60ead7732a" providerId="ADAL" clId="{BAB222D6-2008-4AA0-A3CC-334F7D837F33}" dt="2021-08-09T08:50:33.212" v="7342" actId="20577"/>
          <ac:spMkLst>
            <pc:docMk/>
            <pc:sldMk cId="1305136311" sldId="702"/>
            <ac:spMk id="10" creationId="{32E4EEEC-8E96-4027-A314-548827F4A2B1}"/>
          </ac:spMkLst>
        </pc:spChg>
        <pc:picChg chg="mod">
          <ac:chgData name="Elisabeth Trubel" userId="4a1f9ee3-53b6-4531-b8dc-0b60ead7732a" providerId="ADAL" clId="{BAB222D6-2008-4AA0-A3CC-334F7D837F33}" dt="2021-07-29T06:21:03.972" v="2615" actId="1076"/>
          <ac:picMkLst>
            <pc:docMk/>
            <pc:sldMk cId="1305136311" sldId="702"/>
            <ac:picMk id="7" creationId="{51C6A41E-882B-4377-9087-B071F719BBA9}"/>
          </ac:picMkLst>
        </pc:picChg>
      </pc:sldChg>
      <pc:sldChg chg="addSp delSp modSp add mod ord delAnim modAnim">
        <pc:chgData name="Elisabeth Trubel" userId="4a1f9ee3-53b6-4531-b8dc-0b60ead7732a" providerId="ADAL" clId="{BAB222D6-2008-4AA0-A3CC-334F7D837F33}" dt="2021-08-03T15:39:49.054" v="7202"/>
        <pc:sldMkLst>
          <pc:docMk/>
          <pc:sldMk cId="3709968617" sldId="703"/>
        </pc:sldMkLst>
        <pc:spChg chg="mod">
          <ac:chgData name="Elisabeth Trubel" userId="4a1f9ee3-53b6-4531-b8dc-0b60ead7732a" providerId="ADAL" clId="{BAB222D6-2008-4AA0-A3CC-334F7D837F33}" dt="2021-08-03T15:33:34.950" v="6820" actId="6549"/>
          <ac:spMkLst>
            <pc:docMk/>
            <pc:sldMk cId="3709968617" sldId="703"/>
            <ac:spMk id="3" creationId="{4155C4C6-332A-4508-B7D4-03A7DC128FAC}"/>
          </ac:spMkLst>
        </pc:spChg>
        <pc:spChg chg="del">
          <ac:chgData name="Elisabeth Trubel" userId="4a1f9ee3-53b6-4531-b8dc-0b60ead7732a" providerId="ADAL" clId="{BAB222D6-2008-4AA0-A3CC-334F7D837F33}" dt="2021-07-29T06:22:45.403" v="2626" actId="478"/>
          <ac:spMkLst>
            <pc:docMk/>
            <pc:sldMk cId="3709968617" sldId="703"/>
            <ac:spMk id="8" creationId="{3C13CB7C-5498-4F2C-85A7-1C226FC70BC1}"/>
          </ac:spMkLst>
        </pc:spChg>
        <pc:spChg chg="del">
          <ac:chgData name="Elisabeth Trubel" userId="4a1f9ee3-53b6-4531-b8dc-0b60ead7732a" providerId="ADAL" clId="{BAB222D6-2008-4AA0-A3CC-334F7D837F33}" dt="2021-07-29T06:22:42.275" v="2624" actId="478"/>
          <ac:spMkLst>
            <pc:docMk/>
            <pc:sldMk cId="3709968617" sldId="703"/>
            <ac:spMk id="9" creationId="{42CA7F63-14E1-4135-9665-4D890AB7F744}"/>
          </ac:spMkLst>
        </pc:spChg>
        <pc:spChg chg="add mod">
          <ac:chgData name="Elisabeth Trubel" userId="4a1f9ee3-53b6-4531-b8dc-0b60ead7732a" providerId="ADAL" clId="{BAB222D6-2008-4AA0-A3CC-334F7D837F33}" dt="2021-08-03T15:39:49.054" v="7202"/>
          <ac:spMkLst>
            <pc:docMk/>
            <pc:sldMk cId="3709968617" sldId="703"/>
            <ac:spMk id="9" creationId="{B51D6665-9A72-461B-9041-15B601232A01}"/>
          </ac:spMkLst>
        </pc:spChg>
        <pc:spChg chg="del">
          <ac:chgData name="Elisabeth Trubel" userId="4a1f9ee3-53b6-4531-b8dc-0b60ead7732a" providerId="ADAL" clId="{BAB222D6-2008-4AA0-A3CC-334F7D837F33}" dt="2021-07-29T06:22:43.811" v="2625" actId="478"/>
          <ac:spMkLst>
            <pc:docMk/>
            <pc:sldMk cId="3709968617" sldId="703"/>
            <ac:spMk id="10" creationId="{32E4EEEC-8E96-4027-A314-548827F4A2B1}"/>
          </ac:spMkLst>
        </pc:spChg>
        <pc:spChg chg="mod">
          <ac:chgData name="Elisabeth Trubel" userId="4a1f9ee3-53b6-4531-b8dc-0b60ead7732a" providerId="ADAL" clId="{BAB222D6-2008-4AA0-A3CC-334F7D837F33}" dt="2021-07-29T11:22:55.692" v="3259" actId="27636"/>
          <ac:spMkLst>
            <pc:docMk/>
            <pc:sldMk cId="3709968617" sldId="703"/>
            <ac:spMk id="23" creationId="{C7316BE3-823A-4445-9DB8-491F68F394B5}"/>
          </ac:spMkLst>
        </pc:spChg>
        <pc:picChg chg="add mod modCrop">
          <ac:chgData name="Elisabeth Trubel" userId="4a1f9ee3-53b6-4531-b8dc-0b60ead7732a" providerId="ADAL" clId="{BAB222D6-2008-4AA0-A3CC-334F7D837F33}" dt="2021-07-29T11:23:53.793" v="3269" actId="1076"/>
          <ac:picMkLst>
            <pc:docMk/>
            <pc:sldMk cId="3709968617" sldId="703"/>
            <ac:picMk id="5" creationId="{410CBEB6-EAC1-49DA-B316-62B2B1A7F369}"/>
          </ac:picMkLst>
        </pc:picChg>
        <pc:picChg chg="del">
          <ac:chgData name="Elisabeth Trubel" userId="4a1f9ee3-53b6-4531-b8dc-0b60ead7732a" providerId="ADAL" clId="{BAB222D6-2008-4AA0-A3CC-334F7D837F33}" dt="2021-07-29T06:22:40.371" v="2623" actId="478"/>
          <ac:picMkLst>
            <pc:docMk/>
            <pc:sldMk cId="3709968617" sldId="703"/>
            <ac:picMk id="7" creationId="{51C6A41E-882B-4377-9087-B071F719BBA9}"/>
          </ac:picMkLst>
        </pc:picChg>
        <pc:picChg chg="add mod modCrop">
          <ac:chgData name="Elisabeth Trubel" userId="4a1f9ee3-53b6-4531-b8dc-0b60ead7732a" providerId="ADAL" clId="{BAB222D6-2008-4AA0-A3CC-334F7D837F33}" dt="2021-07-29T11:23:51.545" v="3268" actId="1076"/>
          <ac:picMkLst>
            <pc:docMk/>
            <pc:sldMk cId="3709968617" sldId="703"/>
            <ac:picMk id="13" creationId="{6EDAEBD5-FBC3-424F-9FD6-1B10FD66E62F}"/>
          </ac:picMkLst>
        </pc:picChg>
      </pc:sldChg>
      <pc:sldChg chg="addSp delSp modSp add mod ord modAnim">
        <pc:chgData name="Elisabeth Trubel" userId="4a1f9ee3-53b6-4531-b8dc-0b60ead7732a" providerId="ADAL" clId="{BAB222D6-2008-4AA0-A3CC-334F7D837F33}" dt="2021-08-03T15:34:04.141" v="6862" actId="6549"/>
        <pc:sldMkLst>
          <pc:docMk/>
          <pc:sldMk cId="297351721" sldId="704"/>
        </pc:sldMkLst>
        <pc:spChg chg="mod">
          <ac:chgData name="Elisabeth Trubel" userId="4a1f9ee3-53b6-4531-b8dc-0b60ead7732a" providerId="ADAL" clId="{BAB222D6-2008-4AA0-A3CC-334F7D837F33}" dt="2021-08-03T15:34:04.141" v="6862" actId="6549"/>
          <ac:spMkLst>
            <pc:docMk/>
            <pc:sldMk cId="297351721" sldId="704"/>
            <ac:spMk id="3" creationId="{4155C4C6-332A-4508-B7D4-03A7DC128FAC}"/>
          </ac:spMkLst>
        </pc:spChg>
        <pc:spChg chg="mod">
          <ac:chgData name="Elisabeth Trubel" userId="4a1f9ee3-53b6-4531-b8dc-0b60ead7732a" providerId="ADAL" clId="{BAB222D6-2008-4AA0-A3CC-334F7D837F33}" dt="2021-07-29T06:35:08.723" v="2973" actId="20577"/>
          <ac:spMkLst>
            <pc:docMk/>
            <pc:sldMk cId="297351721" sldId="704"/>
            <ac:spMk id="23" creationId="{C7316BE3-823A-4445-9DB8-491F68F394B5}"/>
          </ac:spMkLst>
        </pc:spChg>
        <pc:spChg chg="del">
          <ac:chgData name="Elisabeth Trubel" userId="4a1f9ee3-53b6-4531-b8dc-0b60ead7732a" providerId="ADAL" clId="{BAB222D6-2008-4AA0-A3CC-334F7D837F33}" dt="2021-07-29T06:33:41.227" v="2889" actId="478"/>
          <ac:spMkLst>
            <pc:docMk/>
            <pc:sldMk cId="297351721" sldId="704"/>
            <ac:spMk id="25" creationId="{A3BBA880-8D11-4015-9D85-D99B30DD795F}"/>
          </ac:spMkLst>
        </pc:spChg>
        <pc:spChg chg="add mod">
          <ac:chgData name="Elisabeth Trubel" userId="4a1f9ee3-53b6-4531-b8dc-0b60ead7732a" providerId="ADAL" clId="{BAB222D6-2008-4AA0-A3CC-334F7D837F33}" dt="2021-07-29T11:28:33.773" v="3328" actId="1076"/>
          <ac:spMkLst>
            <pc:docMk/>
            <pc:sldMk cId="297351721" sldId="704"/>
            <ac:spMk id="28" creationId="{8F70164A-3CA5-4958-ABBB-269D5DDADCD1}"/>
          </ac:spMkLst>
        </pc:spChg>
        <pc:spChg chg="add mod">
          <ac:chgData name="Elisabeth Trubel" userId="4a1f9ee3-53b6-4531-b8dc-0b60ead7732a" providerId="ADAL" clId="{BAB222D6-2008-4AA0-A3CC-334F7D837F33}" dt="2021-07-29T11:26:57.563" v="3317" actId="1076"/>
          <ac:spMkLst>
            <pc:docMk/>
            <pc:sldMk cId="297351721" sldId="704"/>
            <ac:spMk id="29" creationId="{A5B6EF6A-9EC7-4965-952C-8842BCCFF283}"/>
          </ac:spMkLst>
        </pc:spChg>
        <pc:spChg chg="add mod">
          <ac:chgData name="Elisabeth Trubel" userId="4a1f9ee3-53b6-4531-b8dc-0b60ead7732a" providerId="ADAL" clId="{BAB222D6-2008-4AA0-A3CC-334F7D837F33}" dt="2021-07-29T11:29:46.522" v="3373" actId="20577"/>
          <ac:spMkLst>
            <pc:docMk/>
            <pc:sldMk cId="297351721" sldId="704"/>
            <ac:spMk id="30" creationId="{67FFE2C1-4FF1-4CF2-9BD3-97BB5377C06E}"/>
          </ac:spMkLst>
        </pc:spChg>
        <pc:spChg chg="add mod">
          <ac:chgData name="Elisabeth Trubel" userId="4a1f9ee3-53b6-4531-b8dc-0b60ead7732a" providerId="ADAL" clId="{BAB222D6-2008-4AA0-A3CC-334F7D837F33}" dt="2021-07-29T11:32:09.455" v="3391" actId="122"/>
          <ac:spMkLst>
            <pc:docMk/>
            <pc:sldMk cId="297351721" sldId="704"/>
            <ac:spMk id="34" creationId="{9020DE15-8FDF-4F9E-A0B6-C7F3C1C10D95}"/>
          </ac:spMkLst>
        </pc:spChg>
        <pc:spChg chg="add mod">
          <ac:chgData name="Elisabeth Trubel" userId="4a1f9ee3-53b6-4531-b8dc-0b60ead7732a" providerId="ADAL" clId="{BAB222D6-2008-4AA0-A3CC-334F7D837F33}" dt="2021-07-29T11:32:17.455" v="3394" actId="1076"/>
          <ac:spMkLst>
            <pc:docMk/>
            <pc:sldMk cId="297351721" sldId="704"/>
            <ac:spMk id="36" creationId="{B0363936-B411-4FAA-A8C8-751A245D9D7D}"/>
          </ac:spMkLst>
        </pc:spChg>
        <pc:spChg chg="add mod">
          <ac:chgData name="Elisabeth Trubel" userId="4a1f9ee3-53b6-4531-b8dc-0b60ead7732a" providerId="ADAL" clId="{BAB222D6-2008-4AA0-A3CC-334F7D837F33}" dt="2021-07-29T11:32:26.661" v="3396" actId="1076"/>
          <ac:spMkLst>
            <pc:docMk/>
            <pc:sldMk cId="297351721" sldId="704"/>
            <ac:spMk id="38" creationId="{9343152B-5B0A-417B-B855-9DA8EE065D17}"/>
          </ac:spMkLst>
        </pc:spChg>
        <pc:picChg chg="del">
          <ac:chgData name="Elisabeth Trubel" userId="4a1f9ee3-53b6-4531-b8dc-0b60ead7732a" providerId="ADAL" clId="{BAB222D6-2008-4AA0-A3CC-334F7D837F33}" dt="2021-07-29T06:33:39.490" v="2888" actId="478"/>
          <ac:picMkLst>
            <pc:docMk/>
            <pc:sldMk cId="297351721" sldId="704"/>
            <ac:picMk id="5" creationId="{27155CB9-DD53-4850-A57C-78C3F042DD34}"/>
          </ac:picMkLst>
        </pc:picChg>
        <pc:picChg chg="del">
          <ac:chgData name="Elisabeth Trubel" userId="4a1f9ee3-53b6-4531-b8dc-0b60ead7732a" providerId="ADAL" clId="{BAB222D6-2008-4AA0-A3CC-334F7D837F33}" dt="2021-07-29T06:33:38.755" v="2887" actId="478"/>
          <ac:picMkLst>
            <pc:docMk/>
            <pc:sldMk cId="297351721" sldId="704"/>
            <ac:picMk id="7" creationId="{6A1D8A8B-BDC0-41AC-AA58-4DCEFADFFFD8}"/>
          </ac:picMkLst>
        </pc:picChg>
        <pc:picChg chg="del">
          <ac:chgData name="Elisabeth Trubel" userId="4a1f9ee3-53b6-4531-b8dc-0b60ead7732a" providerId="ADAL" clId="{BAB222D6-2008-4AA0-A3CC-334F7D837F33}" dt="2021-07-29T06:33:43.467" v="2892" actId="478"/>
          <ac:picMkLst>
            <pc:docMk/>
            <pc:sldMk cId="297351721" sldId="704"/>
            <ac:picMk id="8" creationId="{033CE34C-3DDD-444E-82C5-7CD64672FA69}"/>
          </ac:picMkLst>
        </pc:picChg>
        <pc:picChg chg="del">
          <ac:chgData name="Elisabeth Trubel" userId="4a1f9ee3-53b6-4531-b8dc-0b60ead7732a" providerId="ADAL" clId="{BAB222D6-2008-4AA0-A3CC-334F7D837F33}" dt="2021-07-29T06:33:43.027" v="2891" actId="478"/>
          <ac:picMkLst>
            <pc:docMk/>
            <pc:sldMk cId="297351721" sldId="704"/>
            <ac:picMk id="9" creationId="{672419A3-17B3-437C-837C-0112B8885EDC}"/>
          </ac:picMkLst>
        </pc:picChg>
        <pc:picChg chg="del">
          <ac:chgData name="Elisabeth Trubel" userId="4a1f9ee3-53b6-4531-b8dc-0b60ead7732a" providerId="ADAL" clId="{BAB222D6-2008-4AA0-A3CC-334F7D837F33}" dt="2021-07-29T06:33:46.266" v="2895" actId="478"/>
          <ac:picMkLst>
            <pc:docMk/>
            <pc:sldMk cId="297351721" sldId="704"/>
            <ac:picMk id="10" creationId="{78D52BCA-E515-4C3C-841B-5F5AA94CD79F}"/>
          </ac:picMkLst>
        </pc:picChg>
        <pc:picChg chg="del">
          <ac:chgData name="Elisabeth Trubel" userId="4a1f9ee3-53b6-4531-b8dc-0b60ead7732a" providerId="ADAL" clId="{BAB222D6-2008-4AA0-A3CC-334F7D837F33}" dt="2021-07-29T06:33:44.442" v="2893" actId="478"/>
          <ac:picMkLst>
            <pc:docMk/>
            <pc:sldMk cId="297351721" sldId="704"/>
            <ac:picMk id="12" creationId="{71E6F7A0-B426-46F9-A156-9BFD02BF1000}"/>
          </ac:picMkLst>
        </pc:picChg>
        <pc:picChg chg="del">
          <ac:chgData name="Elisabeth Trubel" userId="4a1f9ee3-53b6-4531-b8dc-0b60ead7732a" providerId="ADAL" clId="{BAB222D6-2008-4AA0-A3CC-334F7D837F33}" dt="2021-07-29T06:33:50.931" v="2899" actId="478"/>
          <ac:picMkLst>
            <pc:docMk/>
            <pc:sldMk cId="297351721" sldId="704"/>
            <ac:picMk id="13" creationId="{F3700E61-42A3-410D-B00C-21A5A9ECA1A7}"/>
          </ac:picMkLst>
        </pc:picChg>
        <pc:picChg chg="del">
          <ac:chgData name="Elisabeth Trubel" userId="4a1f9ee3-53b6-4531-b8dc-0b60ead7732a" providerId="ADAL" clId="{BAB222D6-2008-4AA0-A3CC-334F7D837F33}" dt="2021-07-29T06:33:51.482" v="2900" actId="478"/>
          <ac:picMkLst>
            <pc:docMk/>
            <pc:sldMk cId="297351721" sldId="704"/>
            <ac:picMk id="14" creationId="{3E322D21-5FC7-49E8-B672-5C352F127E84}"/>
          </ac:picMkLst>
        </pc:picChg>
        <pc:picChg chg="del">
          <ac:chgData name="Elisabeth Trubel" userId="4a1f9ee3-53b6-4531-b8dc-0b60ead7732a" providerId="ADAL" clId="{BAB222D6-2008-4AA0-A3CC-334F7D837F33}" dt="2021-07-29T06:33:51.978" v="2901" actId="478"/>
          <ac:picMkLst>
            <pc:docMk/>
            <pc:sldMk cId="297351721" sldId="704"/>
            <ac:picMk id="15" creationId="{2CA35A4D-E5FB-4527-A79D-A7CB885DE3F4}"/>
          </ac:picMkLst>
        </pc:picChg>
        <pc:picChg chg="del">
          <ac:chgData name="Elisabeth Trubel" userId="4a1f9ee3-53b6-4531-b8dc-0b60ead7732a" providerId="ADAL" clId="{BAB222D6-2008-4AA0-A3CC-334F7D837F33}" dt="2021-07-29T06:33:47.858" v="2896" actId="478"/>
          <ac:picMkLst>
            <pc:docMk/>
            <pc:sldMk cId="297351721" sldId="704"/>
            <ac:picMk id="16" creationId="{DBC56A87-CF3A-4377-B5A5-3E35422D1A58}"/>
          </ac:picMkLst>
        </pc:picChg>
        <pc:picChg chg="del">
          <ac:chgData name="Elisabeth Trubel" userId="4a1f9ee3-53b6-4531-b8dc-0b60ead7732a" providerId="ADAL" clId="{BAB222D6-2008-4AA0-A3CC-334F7D837F33}" dt="2021-07-29T06:33:54.922" v="2905" actId="478"/>
          <ac:picMkLst>
            <pc:docMk/>
            <pc:sldMk cId="297351721" sldId="704"/>
            <ac:picMk id="17" creationId="{FCFC96A9-BC34-44BE-A13F-3BD9C1791C20}"/>
          </ac:picMkLst>
        </pc:picChg>
        <pc:picChg chg="del">
          <ac:chgData name="Elisabeth Trubel" userId="4a1f9ee3-53b6-4531-b8dc-0b60ead7732a" providerId="ADAL" clId="{BAB222D6-2008-4AA0-A3CC-334F7D837F33}" dt="2021-07-29T06:33:45.050" v="2894" actId="478"/>
          <ac:picMkLst>
            <pc:docMk/>
            <pc:sldMk cId="297351721" sldId="704"/>
            <ac:picMk id="18" creationId="{39A0D16D-3733-4A7E-9842-88112ED5C1A3}"/>
          </ac:picMkLst>
        </pc:picChg>
        <pc:picChg chg="del">
          <ac:chgData name="Elisabeth Trubel" userId="4a1f9ee3-53b6-4531-b8dc-0b60ead7732a" providerId="ADAL" clId="{BAB222D6-2008-4AA0-A3CC-334F7D837F33}" dt="2021-07-29T06:33:53.618" v="2904" actId="478"/>
          <ac:picMkLst>
            <pc:docMk/>
            <pc:sldMk cId="297351721" sldId="704"/>
            <ac:picMk id="19" creationId="{FE946BC1-CECF-4F3E-940A-D5EB3880BDE4}"/>
          </ac:picMkLst>
        </pc:picChg>
        <pc:picChg chg="del">
          <ac:chgData name="Elisabeth Trubel" userId="4a1f9ee3-53b6-4531-b8dc-0b60ead7732a" providerId="ADAL" clId="{BAB222D6-2008-4AA0-A3CC-334F7D837F33}" dt="2021-07-29T06:33:53.186" v="2903" actId="478"/>
          <ac:picMkLst>
            <pc:docMk/>
            <pc:sldMk cId="297351721" sldId="704"/>
            <ac:picMk id="20" creationId="{B8B2FE25-45A9-4223-924E-EE8255558C38}"/>
          </ac:picMkLst>
        </pc:picChg>
        <pc:picChg chg="del">
          <ac:chgData name="Elisabeth Trubel" userId="4a1f9ee3-53b6-4531-b8dc-0b60ead7732a" providerId="ADAL" clId="{BAB222D6-2008-4AA0-A3CC-334F7D837F33}" dt="2021-07-29T06:33:52.754" v="2902" actId="478"/>
          <ac:picMkLst>
            <pc:docMk/>
            <pc:sldMk cId="297351721" sldId="704"/>
            <ac:picMk id="22" creationId="{0A143E46-1F70-4929-9693-684F9037D729}"/>
          </ac:picMkLst>
        </pc:picChg>
        <pc:picChg chg="del">
          <ac:chgData name="Elisabeth Trubel" userId="4a1f9ee3-53b6-4531-b8dc-0b60ead7732a" providerId="ADAL" clId="{BAB222D6-2008-4AA0-A3CC-334F7D837F33}" dt="2021-07-29T06:33:49.667" v="2897" actId="478"/>
          <ac:picMkLst>
            <pc:docMk/>
            <pc:sldMk cId="297351721" sldId="704"/>
            <ac:picMk id="24" creationId="{B302AAEA-043D-4AD2-B2F0-1F7A59B8D578}"/>
          </ac:picMkLst>
        </pc:picChg>
        <pc:picChg chg="del">
          <ac:chgData name="Elisabeth Trubel" userId="4a1f9ee3-53b6-4531-b8dc-0b60ead7732a" providerId="ADAL" clId="{BAB222D6-2008-4AA0-A3CC-334F7D837F33}" dt="2021-07-29T06:33:41.747" v="2890" actId="478"/>
          <ac:picMkLst>
            <pc:docMk/>
            <pc:sldMk cId="297351721" sldId="704"/>
            <ac:picMk id="26" creationId="{4A1C80C6-B53D-400E-93E2-7F1E517DDC6D}"/>
          </ac:picMkLst>
        </pc:picChg>
        <pc:picChg chg="del">
          <ac:chgData name="Elisabeth Trubel" userId="4a1f9ee3-53b6-4531-b8dc-0b60ead7732a" providerId="ADAL" clId="{BAB222D6-2008-4AA0-A3CC-334F7D837F33}" dt="2021-07-29T06:33:50.186" v="2898" actId="478"/>
          <ac:picMkLst>
            <pc:docMk/>
            <pc:sldMk cId="297351721" sldId="704"/>
            <ac:picMk id="27" creationId="{9F6E58D9-A86D-4FF6-9792-17866DFF1C09}"/>
          </ac:picMkLst>
        </pc:picChg>
        <pc:picChg chg="add mod">
          <ac:chgData name="Elisabeth Trubel" userId="4a1f9ee3-53b6-4531-b8dc-0b60ead7732a" providerId="ADAL" clId="{BAB222D6-2008-4AA0-A3CC-334F7D837F33}" dt="2021-07-29T11:29:57.857" v="3374" actId="1076"/>
          <ac:picMkLst>
            <pc:docMk/>
            <pc:sldMk cId="297351721" sldId="704"/>
            <ac:picMk id="32" creationId="{B73D926E-AF08-4D7B-808B-51700DCE3064}"/>
          </ac:picMkLst>
        </pc:picChg>
      </pc:sldChg>
      <pc:sldChg chg="add del">
        <pc:chgData name="Elisabeth Trubel" userId="4a1f9ee3-53b6-4531-b8dc-0b60ead7732a" providerId="ADAL" clId="{BAB222D6-2008-4AA0-A3CC-334F7D837F33}" dt="2021-07-29T06:29:01.594" v="2754"/>
        <pc:sldMkLst>
          <pc:docMk/>
          <pc:sldMk cId="843467491" sldId="704"/>
        </pc:sldMkLst>
      </pc:sldChg>
      <pc:sldChg chg="addSp delSp modSp add mod ord modAnim">
        <pc:chgData name="Elisabeth Trubel" userId="4a1f9ee3-53b6-4531-b8dc-0b60ead7732a" providerId="ADAL" clId="{BAB222D6-2008-4AA0-A3CC-334F7D837F33}" dt="2021-08-03T15:35:33.301" v="6988" actId="6549"/>
        <pc:sldMkLst>
          <pc:docMk/>
          <pc:sldMk cId="2130820538" sldId="705"/>
        </pc:sldMkLst>
        <pc:spChg chg="mod">
          <ac:chgData name="Elisabeth Trubel" userId="4a1f9ee3-53b6-4531-b8dc-0b60ead7732a" providerId="ADAL" clId="{BAB222D6-2008-4AA0-A3CC-334F7D837F33}" dt="2021-08-03T15:35:33.301" v="6988" actId="6549"/>
          <ac:spMkLst>
            <pc:docMk/>
            <pc:sldMk cId="2130820538" sldId="705"/>
            <ac:spMk id="3" creationId="{4155C4C6-332A-4508-B7D4-03A7DC128FAC}"/>
          </ac:spMkLst>
        </pc:spChg>
        <pc:spChg chg="add del mod">
          <ac:chgData name="Elisabeth Trubel" userId="4a1f9ee3-53b6-4531-b8dc-0b60ead7732a" providerId="ADAL" clId="{BAB222D6-2008-4AA0-A3CC-334F7D837F33}" dt="2021-07-29T11:35:33.177" v="3409" actId="478"/>
          <ac:spMkLst>
            <pc:docMk/>
            <pc:sldMk cId="2130820538" sldId="705"/>
            <ac:spMk id="7" creationId="{B393497A-261B-4310-8BF4-3DC0525976C0}"/>
          </ac:spMkLst>
        </pc:spChg>
        <pc:spChg chg="add mod">
          <ac:chgData name="Elisabeth Trubel" userId="4a1f9ee3-53b6-4531-b8dc-0b60ead7732a" providerId="ADAL" clId="{BAB222D6-2008-4AA0-A3CC-334F7D837F33}" dt="2021-07-29T11:45:40.627" v="3551" actId="1076"/>
          <ac:spMkLst>
            <pc:docMk/>
            <pc:sldMk cId="2130820538" sldId="705"/>
            <ac:spMk id="14" creationId="{A73E13C0-3E78-420D-9343-1347DE29BA38}"/>
          </ac:spMkLst>
        </pc:spChg>
        <pc:spChg chg="add mod">
          <ac:chgData name="Elisabeth Trubel" userId="4a1f9ee3-53b6-4531-b8dc-0b60ead7732a" providerId="ADAL" clId="{BAB222D6-2008-4AA0-A3CC-334F7D837F33}" dt="2021-07-29T11:45:38.412" v="3550" actId="1076"/>
          <ac:spMkLst>
            <pc:docMk/>
            <pc:sldMk cId="2130820538" sldId="705"/>
            <ac:spMk id="16" creationId="{46BAF400-7A3A-4F05-ADA4-ECD8DA6E2FD4}"/>
          </ac:spMkLst>
        </pc:spChg>
        <pc:spChg chg="add mod">
          <ac:chgData name="Elisabeth Trubel" userId="4a1f9ee3-53b6-4531-b8dc-0b60ead7732a" providerId="ADAL" clId="{BAB222D6-2008-4AA0-A3CC-334F7D837F33}" dt="2021-07-29T11:45:35.608" v="3549" actId="1076"/>
          <ac:spMkLst>
            <pc:docMk/>
            <pc:sldMk cId="2130820538" sldId="705"/>
            <ac:spMk id="18" creationId="{AD68CA6D-60E1-41A0-8706-81C161FAA7AF}"/>
          </ac:spMkLst>
        </pc:spChg>
        <pc:spChg chg="add mod">
          <ac:chgData name="Elisabeth Trubel" userId="4a1f9ee3-53b6-4531-b8dc-0b60ead7732a" providerId="ADAL" clId="{BAB222D6-2008-4AA0-A3CC-334F7D837F33}" dt="2021-07-29T11:45:32.236" v="3548" actId="1076"/>
          <ac:spMkLst>
            <pc:docMk/>
            <pc:sldMk cId="2130820538" sldId="705"/>
            <ac:spMk id="20" creationId="{3697F102-860B-4A52-8ABC-F24BAA84271E}"/>
          </ac:spMkLst>
        </pc:spChg>
        <pc:spChg chg="add mod">
          <ac:chgData name="Elisabeth Trubel" userId="4a1f9ee3-53b6-4531-b8dc-0b60ead7732a" providerId="ADAL" clId="{BAB222D6-2008-4AA0-A3CC-334F7D837F33}" dt="2021-07-29T11:45:28.376" v="3547" actId="1076"/>
          <ac:spMkLst>
            <pc:docMk/>
            <pc:sldMk cId="2130820538" sldId="705"/>
            <ac:spMk id="22" creationId="{CB1F4C6B-C90C-4C08-AFC7-C234700D6EDC}"/>
          </ac:spMkLst>
        </pc:spChg>
        <pc:spChg chg="del mod">
          <ac:chgData name="Elisabeth Trubel" userId="4a1f9ee3-53b6-4531-b8dc-0b60ead7732a" providerId="ADAL" clId="{BAB222D6-2008-4AA0-A3CC-334F7D837F33}" dt="2021-07-29T11:35:30.611" v="3408" actId="478"/>
          <ac:spMkLst>
            <pc:docMk/>
            <pc:sldMk cId="2130820538" sldId="705"/>
            <ac:spMk id="23" creationId="{C7316BE3-823A-4445-9DB8-491F68F394B5}"/>
          </ac:spMkLst>
        </pc:spChg>
        <pc:spChg chg="add mod">
          <ac:chgData name="Elisabeth Trubel" userId="4a1f9ee3-53b6-4531-b8dc-0b60ead7732a" providerId="ADAL" clId="{BAB222D6-2008-4AA0-A3CC-334F7D837F33}" dt="2021-07-29T11:45:16.266" v="3544" actId="1076"/>
          <ac:spMkLst>
            <pc:docMk/>
            <pc:sldMk cId="2130820538" sldId="705"/>
            <ac:spMk id="24" creationId="{A438E4E8-CFC9-43BC-8D87-945038CA1123}"/>
          </ac:spMkLst>
        </pc:spChg>
        <pc:picChg chg="add mod modCrop">
          <ac:chgData name="Elisabeth Trubel" userId="4a1f9ee3-53b6-4531-b8dc-0b60ead7732a" providerId="ADAL" clId="{BAB222D6-2008-4AA0-A3CC-334F7D837F33}" dt="2021-07-29T11:35:45.997" v="3412" actId="14100"/>
          <ac:picMkLst>
            <pc:docMk/>
            <pc:sldMk cId="2130820538" sldId="705"/>
            <ac:picMk id="5" creationId="{9B3D8D6D-93F1-4462-BF78-1E65134385D4}"/>
          </ac:picMkLst>
        </pc:picChg>
        <pc:picChg chg="add mod">
          <ac:chgData name="Elisabeth Trubel" userId="4a1f9ee3-53b6-4531-b8dc-0b60ead7732a" providerId="ADAL" clId="{BAB222D6-2008-4AA0-A3CC-334F7D837F33}" dt="2021-07-29T11:45:19.767" v="3545" actId="14100"/>
          <ac:picMkLst>
            <pc:docMk/>
            <pc:sldMk cId="2130820538" sldId="705"/>
            <ac:picMk id="9" creationId="{CEA1ED7B-068B-4CD2-BFE6-A94C69464D02}"/>
          </ac:picMkLst>
        </pc:picChg>
      </pc:sldChg>
      <pc:sldChg chg="addSp modSp add mod ord">
        <pc:chgData name="Elisabeth Trubel" userId="4a1f9ee3-53b6-4531-b8dc-0b60ead7732a" providerId="ADAL" clId="{BAB222D6-2008-4AA0-A3CC-334F7D837F33}" dt="2021-08-03T15:35:41.957" v="7002" actId="6549"/>
        <pc:sldMkLst>
          <pc:docMk/>
          <pc:sldMk cId="2425041487" sldId="706"/>
        </pc:sldMkLst>
        <pc:spChg chg="mod">
          <ac:chgData name="Elisabeth Trubel" userId="4a1f9ee3-53b6-4531-b8dc-0b60ead7732a" providerId="ADAL" clId="{BAB222D6-2008-4AA0-A3CC-334F7D837F33}" dt="2021-08-03T15:35:41.957" v="7002" actId="6549"/>
          <ac:spMkLst>
            <pc:docMk/>
            <pc:sldMk cId="2425041487" sldId="706"/>
            <ac:spMk id="3" creationId="{4155C4C6-332A-4508-B7D4-03A7DC128FAC}"/>
          </ac:spMkLst>
        </pc:spChg>
        <pc:spChg chg="add mod">
          <ac:chgData name="Elisabeth Trubel" userId="4a1f9ee3-53b6-4531-b8dc-0b60ead7732a" providerId="ADAL" clId="{BAB222D6-2008-4AA0-A3CC-334F7D837F33}" dt="2021-07-29T06:59:33.071" v="3159" actId="1076"/>
          <ac:spMkLst>
            <pc:docMk/>
            <pc:sldMk cId="2425041487" sldId="706"/>
            <ac:spMk id="7" creationId="{5D01F769-5B43-47B1-9204-7367781E2E5C}"/>
          </ac:spMkLst>
        </pc:spChg>
        <pc:spChg chg="add mod">
          <ac:chgData name="Elisabeth Trubel" userId="4a1f9ee3-53b6-4531-b8dc-0b60ead7732a" providerId="ADAL" clId="{BAB222D6-2008-4AA0-A3CC-334F7D837F33}" dt="2021-07-29T11:47:43.658" v="3569" actId="20577"/>
          <ac:spMkLst>
            <pc:docMk/>
            <pc:sldMk cId="2425041487" sldId="706"/>
            <ac:spMk id="9" creationId="{73ABEDB3-DCC8-42F0-ABF6-0B94B91D53F9}"/>
          </ac:spMkLst>
        </pc:spChg>
        <pc:spChg chg="mod">
          <ac:chgData name="Elisabeth Trubel" userId="4a1f9ee3-53b6-4531-b8dc-0b60ead7732a" providerId="ADAL" clId="{BAB222D6-2008-4AA0-A3CC-334F7D837F33}" dt="2021-07-29T06:36:57.259" v="3074" actId="20577"/>
          <ac:spMkLst>
            <pc:docMk/>
            <pc:sldMk cId="2425041487" sldId="706"/>
            <ac:spMk id="23" creationId="{C7316BE3-823A-4445-9DB8-491F68F394B5}"/>
          </ac:spMkLst>
        </pc:spChg>
        <pc:picChg chg="add mod">
          <ac:chgData name="Elisabeth Trubel" userId="4a1f9ee3-53b6-4531-b8dc-0b60ead7732a" providerId="ADAL" clId="{BAB222D6-2008-4AA0-A3CC-334F7D837F33}" dt="2021-07-29T11:57:17.132" v="3612" actId="1076"/>
          <ac:picMkLst>
            <pc:docMk/>
            <pc:sldMk cId="2425041487" sldId="706"/>
            <ac:picMk id="6" creationId="{DD84A264-E72D-4E90-AA8E-642EFB242D70}"/>
          </ac:picMkLst>
        </pc:picChg>
        <pc:picChg chg="add mod">
          <ac:chgData name="Elisabeth Trubel" userId="4a1f9ee3-53b6-4531-b8dc-0b60ead7732a" providerId="ADAL" clId="{BAB222D6-2008-4AA0-A3CC-334F7D837F33}" dt="2021-07-29T11:56:38.560" v="3606" actId="1076"/>
          <ac:picMkLst>
            <pc:docMk/>
            <pc:sldMk cId="2425041487" sldId="706"/>
            <ac:picMk id="10" creationId="{D854E762-59E9-4194-A75A-B80763F7877C}"/>
          </ac:picMkLst>
        </pc:picChg>
      </pc:sldChg>
      <pc:sldChg chg="addSp modSp add mod ord">
        <pc:chgData name="Elisabeth Trubel" userId="4a1f9ee3-53b6-4531-b8dc-0b60ead7732a" providerId="ADAL" clId="{BAB222D6-2008-4AA0-A3CC-334F7D837F33}" dt="2021-08-03T15:36:00.925" v="7030" actId="6549"/>
        <pc:sldMkLst>
          <pc:docMk/>
          <pc:sldMk cId="1156164725" sldId="707"/>
        </pc:sldMkLst>
        <pc:spChg chg="mod">
          <ac:chgData name="Elisabeth Trubel" userId="4a1f9ee3-53b6-4531-b8dc-0b60ead7732a" providerId="ADAL" clId="{BAB222D6-2008-4AA0-A3CC-334F7D837F33}" dt="2021-08-03T15:36:00.925" v="7030" actId="6549"/>
          <ac:spMkLst>
            <pc:docMk/>
            <pc:sldMk cId="1156164725" sldId="707"/>
            <ac:spMk id="3" creationId="{4155C4C6-332A-4508-B7D4-03A7DC128FAC}"/>
          </ac:spMkLst>
        </pc:spChg>
        <pc:spChg chg="add mod">
          <ac:chgData name="Elisabeth Trubel" userId="4a1f9ee3-53b6-4531-b8dc-0b60ead7732a" providerId="ADAL" clId="{BAB222D6-2008-4AA0-A3CC-334F7D837F33}" dt="2021-07-29T12:03:49.690" v="3640" actId="1076"/>
          <ac:spMkLst>
            <pc:docMk/>
            <pc:sldMk cId="1156164725" sldId="707"/>
            <ac:spMk id="10" creationId="{E82DDDA9-4226-4F37-A62B-0625BE729725}"/>
          </ac:spMkLst>
        </pc:spChg>
        <pc:spChg chg="add mod">
          <ac:chgData name="Elisabeth Trubel" userId="4a1f9ee3-53b6-4531-b8dc-0b60ead7732a" providerId="ADAL" clId="{BAB222D6-2008-4AA0-A3CC-334F7D837F33}" dt="2021-07-29T12:04:32.546" v="3652" actId="1076"/>
          <ac:spMkLst>
            <pc:docMk/>
            <pc:sldMk cId="1156164725" sldId="707"/>
            <ac:spMk id="12" creationId="{39397837-8816-4EF9-A78A-443DBE3F9034}"/>
          </ac:spMkLst>
        </pc:spChg>
        <pc:spChg chg="add mod">
          <ac:chgData name="Elisabeth Trubel" userId="4a1f9ee3-53b6-4531-b8dc-0b60ead7732a" providerId="ADAL" clId="{BAB222D6-2008-4AA0-A3CC-334F7D837F33}" dt="2021-07-29T12:06:53.348" v="3713" actId="1076"/>
          <ac:spMkLst>
            <pc:docMk/>
            <pc:sldMk cId="1156164725" sldId="707"/>
            <ac:spMk id="14" creationId="{F38D97ED-3F13-4831-AA37-48E21E9C6F4B}"/>
          </ac:spMkLst>
        </pc:spChg>
        <pc:spChg chg="add mod">
          <ac:chgData name="Elisabeth Trubel" userId="4a1f9ee3-53b6-4531-b8dc-0b60ead7732a" providerId="ADAL" clId="{BAB222D6-2008-4AA0-A3CC-334F7D837F33}" dt="2021-07-29T12:05:28.990" v="3674" actId="1076"/>
          <ac:spMkLst>
            <pc:docMk/>
            <pc:sldMk cId="1156164725" sldId="707"/>
            <ac:spMk id="16" creationId="{B1FF4085-131E-4707-8C52-79F3937953DD}"/>
          </ac:spMkLst>
        </pc:spChg>
        <pc:spChg chg="add mod">
          <ac:chgData name="Elisabeth Trubel" userId="4a1f9ee3-53b6-4531-b8dc-0b60ead7732a" providerId="ADAL" clId="{BAB222D6-2008-4AA0-A3CC-334F7D837F33}" dt="2021-07-29T12:05:43.856" v="3686" actId="1076"/>
          <ac:spMkLst>
            <pc:docMk/>
            <pc:sldMk cId="1156164725" sldId="707"/>
            <ac:spMk id="18" creationId="{33B1391F-4C95-49A4-8C6A-7F342193A0D2}"/>
          </ac:spMkLst>
        </pc:spChg>
        <pc:spChg chg="add mod">
          <ac:chgData name="Elisabeth Trubel" userId="4a1f9ee3-53b6-4531-b8dc-0b60ead7732a" providerId="ADAL" clId="{BAB222D6-2008-4AA0-A3CC-334F7D837F33}" dt="2021-07-29T12:06:43.676" v="3711" actId="1076"/>
          <ac:spMkLst>
            <pc:docMk/>
            <pc:sldMk cId="1156164725" sldId="707"/>
            <ac:spMk id="20" creationId="{57787C49-3F7F-4BCA-A7FC-8B7F971B1C4D}"/>
          </ac:spMkLst>
        </pc:spChg>
        <pc:spChg chg="add mod">
          <ac:chgData name="Elisabeth Trubel" userId="4a1f9ee3-53b6-4531-b8dc-0b60ead7732a" providerId="ADAL" clId="{BAB222D6-2008-4AA0-A3CC-334F7D837F33}" dt="2021-07-29T12:06:50.022" v="3712" actId="1076"/>
          <ac:spMkLst>
            <pc:docMk/>
            <pc:sldMk cId="1156164725" sldId="707"/>
            <ac:spMk id="22" creationId="{4B5AE32B-9FF8-4BD4-BDEC-E28ACA44610D}"/>
          </ac:spMkLst>
        </pc:spChg>
        <pc:spChg chg="mod">
          <ac:chgData name="Elisabeth Trubel" userId="4a1f9ee3-53b6-4531-b8dc-0b60ead7732a" providerId="ADAL" clId="{BAB222D6-2008-4AA0-A3CC-334F7D837F33}" dt="2021-07-29T06:50:55.179" v="3114" actId="20577"/>
          <ac:spMkLst>
            <pc:docMk/>
            <pc:sldMk cId="1156164725" sldId="707"/>
            <ac:spMk id="23" creationId="{C7316BE3-823A-4445-9DB8-491F68F394B5}"/>
          </ac:spMkLst>
        </pc:spChg>
        <pc:picChg chg="add mod">
          <ac:chgData name="Elisabeth Trubel" userId="4a1f9ee3-53b6-4531-b8dc-0b60ead7732a" providerId="ADAL" clId="{BAB222D6-2008-4AA0-A3CC-334F7D837F33}" dt="2021-07-29T12:02:37.814" v="3635" actId="1076"/>
          <ac:picMkLst>
            <pc:docMk/>
            <pc:sldMk cId="1156164725" sldId="707"/>
            <ac:picMk id="5" creationId="{6CE7069F-1A84-467D-A8B3-FD4FD79815DC}"/>
          </ac:picMkLst>
        </pc:picChg>
        <pc:picChg chg="add mod">
          <ac:chgData name="Elisabeth Trubel" userId="4a1f9ee3-53b6-4531-b8dc-0b60ead7732a" providerId="ADAL" clId="{BAB222D6-2008-4AA0-A3CC-334F7D837F33}" dt="2021-07-29T12:07:44.260" v="3722" actId="1076"/>
          <ac:picMkLst>
            <pc:docMk/>
            <pc:sldMk cId="1156164725" sldId="707"/>
            <ac:picMk id="24" creationId="{0D0C709E-C023-44A3-83D2-DD09C8466C73}"/>
          </ac:picMkLst>
        </pc:picChg>
        <pc:picChg chg="add mod">
          <ac:chgData name="Elisabeth Trubel" userId="4a1f9ee3-53b6-4531-b8dc-0b60ead7732a" providerId="ADAL" clId="{BAB222D6-2008-4AA0-A3CC-334F7D837F33}" dt="2021-07-29T12:07:41.346" v="3721" actId="1076"/>
          <ac:picMkLst>
            <pc:docMk/>
            <pc:sldMk cId="1156164725" sldId="707"/>
            <ac:picMk id="26" creationId="{B6E9265A-9E4B-4AA8-B781-49978025452C}"/>
          </ac:picMkLst>
        </pc:picChg>
      </pc:sldChg>
      <pc:sldChg chg="addSp delSp modSp add mod ord">
        <pc:chgData name="Elisabeth Trubel" userId="4a1f9ee3-53b6-4531-b8dc-0b60ead7732a" providerId="ADAL" clId="{BAB222D6-2008-4AA0-A3CC-334F7D837F33}" dt="2021-08-03T15:35:50.981" v="7016" actId="6549"/>
        <pc:sldMkLst>
          <pc:docMk/>
          <pc:sldMk cId="1928852763" sldId="708"/>
        </pc:sldMkLst>
        <pc:spChg chg="mod">
          <ac:chgData name="Elisabeth Trubel" userId="4a1f9ee3-53b6-4531-b8dc-0b60ead7732a" providerId="ADAL" clId="{BAB222D6-2008-4AA0-A3CC-334F7D837F33}" dt="2021-08-03T15:35:50.981" v="7016" actId="6549"/>
          <ac:spMkLst>
            <pc:docMk/>
            <pc:sldMk cId="1928852763" sldId="708"/>
            <ac:spMk id="3" creationId="{4155C4C6-332A-4508-B7D4-03A7DC128FAC}"/>
          </ac:spMkLst>
        </pc:spChg>
        <pc:spChg chg="mod">
          <ac:chgData name="Elisabeth Trubel" userId="4a1f9ee3-53b6-4531-b8dc-0b60ead7732a" providerId="ADAL" clId="{BAB222D6-2008-4AA0-A3CC-334F7D837F33}" dt="2021-07-29T06:59:55.707" v="3194" actId="20577"/>
          <ac:spMkLst>
            <pc:docMk/>
            <pc:sldMk cId="1928852763" sldId="708"/>
            <ac:spMk id="7" creationId="{5D01F769-5B43-47B1-9204-7367781E2E5C}"/>
          </ac:spMkLst>
        </pc:spChg>
        <pc:spChg chg="add mod">
          <ac:chgData name="Elisabeth Trubel" userId="4a1f9ee3-53b6-4531-b8dc-0b60ead7732a" providerId="ADAL" clId="{BAB222D6-2008-4AA0-A3CC-334F7D837F33}" dt="2021-07-29T11:49:18.386" v="3585" actId="207"/>
          <ac:spMkLst>
            <pc:docMk/>
            <pc:sldMk cId="1928852763" sldId="708"/>
            <ac:spMk id="8" creationId="{169B24A9-FD23-48FE-A1EF-4D558ACB4ECD}"/>
          </ac:spMkLst>
        </pc:spChg>
        <pc:spChg chg="add del mod">
          <ac:chgData name="Elisabeth Trubel" userId="4a1f9ee3-53b6-4531-b8dc-0b60ead7732a" providerId="ADAL" clId="{BAB222D6-2008-4AA0-A3CC-334F7D837F33}" dt="2021-07-29T11:48:31.047" v="3572"/>
          <ac:spMkLst>
            <pc:docMk/>
            <pc:sldMk cId="1928852763" sldId="708"/>
            <ac:spMk id="9" creationId="{9D30B9DC-5A9D-4683-9612-0D221221B86F}"/>
          </ac:spMkLst>
        </pc:spChg>
        <pc:picChg chg="add mod">
          <ac:chgData name="Elisabeth Trubel" userId="4a1f9ee3-53b6-4531-b8dc-0b60ead7732a" providerId="ADAL" clId="{BAB222D6-2008-4AA0-A3CC-334F7D837F33}" dt="2021-07-29T11:59:56.731" v="3621" actId="1076"/>
          <ac:picMkLst>
            <pc:docMk/>
            <pc:sldMk cId="1928852763" sldId="708"/>
            <ac:picMk id="5" creationId="{F98B4C52-B03B-4331-9BCD-80E9F34BF88D}"/>
          </ac:picMkLst>
        </pc:picChg>
        <pc:picChg chg="add mod">
          <ac:chgData name="Elisabeth Trubel" userId="4a1f9ee3-53b6-4531-b8dc-0b60ead7732a" providerId="ADAL" clId="{BAB222D6-2008-4AA0-A3CC-334F7D837F33}" dt="2021-07-29T12:01:53.670" v="3630" actId="1076"/>
          <ac:picMkLst>
            <pc:docMk/>
            <pc:sldMk cId="1928852763" sldId="708"/>
            <ac:picMk id="10" creationId="{F719E611-0783-4CF1-961D-0C5803BE8CA8}"/>
          </ac:picMkLst>
        </pc:picChg>
      </pc:sldChg>
      <pc:sldChg chg="addSp delSp modSp add mod ord modAnim">
        <pc:chgData name="Elisabeth Trubel" userId="4a1f9ee3-53b6-4531-b8dc-0b60ead7732a" providerId="ADAL" clId="{BAB222D6-2008-4AA0-A3CC-334F7D837F33}" dt="2021-08-03T15:34:22.269" v="6890" actId="6549"/>
        <pc:sldMkLst>
          <pc:docMk/>
          <pc:sldMk cId="2924160467" sldId="709"/>
        </pc:sldMkLst>
        <pc:spChg chg="mod">
          <ac:chgData name="Elisabeth Trubel" userId="4a1f9ee3-53b6-4531-b8dc-0b60ead7732a" providerId="ADAL" clId="{BAB222D6-2008-4AA0-A3CC-334F7D837F33}" dt="2021-08-03T15:34:22.269" v="6890" actId="6549"/>
          <ac:spMkLst>
            <pc:docMk/>
            <pc:sldMk cId="2924160467" sldId="709"/>
            <ac:spMk id="3" creationId="{4155C4C6-332A-4508-B7D4-03A7DC128FAC}"/>
          </ac:spMkLst>
        </pc:spChg>
        <pc:spChg chg="del">
          <ac:chgData name="Elisabeth Trubel" userId="4a1f9ee3-53b6-4531-b8dc-0b60ead7732a" providerId="ADAL" clId="{BAB222D6-2008-4AA0-A3CC-334F7D837F33}" dt="2021-07-29T12:08:15.066" v="3726" actId="478"/>
          <ac:spMkLst>
            <pc:docMk/>
            <pc:sldMk cId="2924160467" sldId="709"/>
            <ac:spMk id="10" creationId="{E82DDDA9-4226-4F37-A62B-0625BE729725}"/>
          </ac:spMkLst>
        </pc:spChg>
        <pc:spChg chg="del">
          <ac:chgData name="Elisabeth Trubel" userId="4a1f9ee3-53b6-4531-b8dc-0b60ead7732a" providerId="ADAL" clId="{BAB222D6-2008-4AA0-A3CC-334F7D837F33}" dt="2021-07-29T12:08:17.251" v="3727" actId="478"/>
          <ac:spMkLst>
            <pc:docMk/>
            <pc:sldMk cId="2924160467" sldId="709"/>
            <ac:spMk id="12" creationId="{39397837-8816-4EF9-A78A-443DBE3F9034}"/>
          </ac:spMkLst>
        </pc:spChg>
        <pc:spChg chg="del">
          <ac:chgData name="Elisabeth Trubel" userId="4a1f9ee3-53b6-4531-b8dc-0b60ead7732a" providerId="ADAL" clId="{BAB222D6-2008-4AA0-A3CC-334F7D837F33}" dt="2021-07-29T12:08:20.970" v="3729" actId="478"/>
          <ac:spMkLst>
            <pc:docMk/>
            <pc:sldMk cId="2924160467" sldId="709"/>
            <ac:spMk id="14" creationId="{F38D97ED-3F13-4831-AA37-48E21E9C6F4B}"/>
          </ac:spMkLst>
        </pc:spChg>
        <pc:spChg chg="del">
          <ac:chgData name="Elisabeth Trubel" userId="4a1f9ee3-53b6-4531-b8dc-0b60ead7732a" providerId="ADAL" clId="{BAB222D6-2008-4AA0-A3CC-334F7D837F33}" dt="2021-07-29T12:08:19.026" v="3728" actId="478"/>
          <ac:spMkLst>
            <pc:docMk/>
            <pc:sldMk cId="2924160467" sldId="709"/>
            <ac:spMk id="16" creationId="{B1FF4085-131E-4707-8C52-79F3937953DD}"/>
          </ac:spMkLst>
        </pc:spChg>
        <pc:spChg chg="del">
          <ac:chgData name="Elisabeth Trubel" userId="4a1f9ee3-53b6-4531-b8dc-0b60ead7732a" providerId="ADAL" clId="{BAB222D6-2008-4AA0-A3CC-334F7D837F33}" dt="2021-07-29T12:08:22.554" v="3730" actId="478"/>
          <ac:spMkLst>
            <pc:docMk/>
            <pc:sldMk cId="2924160467" sldId="709"/>
            <ac:spMk id="18" creationId="{33B1391F-4C95-49A4-8C6A-7F342193A0D2}"/>
          </ac:spMkLst>
        </pc:spChg>
        <pc:spChg chg="add mod">
          <ac:chgData name="Elisabeth Trubel" userId="4a1f9ee3-53b6-4531-b8dc-0b60ead7732a" providerId="ADAL" clId="{BAB222D6-2008-4AA0-A3CC-334F7D837F33}" dt="2021-07-29T12:09:31.065" v="3787" actId="1076"/>
          <ac:spMkLst>
            <pc:docMk/>
            <pc:sldMk cId="2924160467" sldId="709"/>
            <ac:spMk id="19" creationId="{6153F95D-9A94-4390-BCCD-ECBF4D633ED1}"/>
          </ac:spMkLst>
        </pc:spChg>
        <pc:spChg chg="del">
          <ac:chgData name="Elisabeth Trubel" userId="4a1f9ee3-53b6-4531-b8dc-0b60ead7732a" providerId="ADAL" clId="{BAB222D6-2008-4AA0-A3CC-334F7D837F33}" dt="2021-07-29T12:08:28.466" v="3731" actId="478"/>
          <ac:spMkLst>
            <pc:docMk/>
            <pc:sldMk cId="2924160467" sldId="709"/>
            <ac:spMk id="20" creationId="{57787C49-3F7F-4BCA-A7FC-8B7F971B1C4D}"/>
          </ac:spMkLst>
        </pc:spChg>
        <pc:spChg chg="del">
          <ac:chgData name="Elisabeth Trubel" userId="4a1f9ee3-53b6-4531-b8dc-0b60ead7732a" providerId="ADAL" clId="{BAB222D6-2008-4AA0-A3CC-334F7D837F33}" dt="2021-07-29T12:08:28.466" v="3731" actId="478"/>
          <ac:spMkLst>
            <pc:docMk/>
            <pc:sldMk cId="2924160467" sldId="709"/>
            <ac:spMk id="22" creationId="{4B5AE32B-9FF8-4BD4-BDEC-E28ACA44610D}"/>
          </ac:spMkLst>
        </pc:spChg>
        <pc:spChg chg="mod">
          <ac:chgData name="Elisabeth Trubel" userId="4a1f9ee3-53b6-4531-b8dc-0b60ead7732a" providerId="ADAL" clId="{BAB222D6-2008-4AA0-A3CC-334F7D837F33}" dt="2021-07-29T12:09:42.107" v="3789" actId="403"/>
          <ac:spMkLst>
            <pc:docMk/>
            <pc:sldMk cId="2924160467" sldId="709"/>
            <ac:spMk id="23" creationId="{C7316BE3-823A-4445-9DB8-491F68F394B5}"/>
          </ac:spMkLst>
        </pc:spChg>
        <pc:spChg chg="add mod">
          <ac:chgData name="Elisabeth Trubel" userId="4a1f9ee3-53b6-4531-b8dc-0b60ead7732a" providerId="ADAL" clId="{BAB222D6-2008-4AA0-A3CC-334F7D837F33}" dt="2021-07-29T12:09:58.840" v="3791" actId="1076"/>
          <ac:spMkLst>
            <pc:docMk/>
            <pc:sldMk cId="2924160467" sldId="709"/>
            <ac:spMk id="27" creationId="{746F6A69-0C03-4F29-812A-931A2E5EBE04}"/>
          </ac:spMkLst>
        </pc:spChg>
        <pc:picChg chg="add del">
          <ac:chgData name="Elisabeth Trubel" userId="4a1f9ee3-53b6-4531-b8dc-0b60ead7732a" providerId="ADAL" clId="{BAB222D6-2008-4AA0-A3CC-334F7D837F33}" dt="2021-07-29T12:09:04.146" v="3781" actId="478"/>
          <ac:picMkLst>
            <pc:docMk/>
            <pc:sldMk cId="2924160467" sldId="709"/>
            <ac:picMk id="5" creationId="{6CE7069F-1A84-467D-A8B3-FD4FD79815DC}"/>
          </ac:picMkLst>
        </pc:picChg>
        <pc:picChg chg="add mod">
          <ac:chgData name="Elisabeth Trubel" userId="4a1f9ee3-53b6-4531-b8dc-0b60ead7732a" providerId="ADAL" clId="{BAB222D6-2008-4AA0-A3CC-334F7D837F33}" dt="2021-07-29T12:09:31.065" v="3787" actId="1076"/>
          <ac:picMkLst>
            <pc:docMk/>
            <pc:sldMk cId="2924160467" sldId="709"/>
            <ac:picMk id="17" creationId="{D714C1C1-6500-4978-A2AD-1D415ADAD527}"/>
          </ac:picMkLst>
        </pc:picChg>
        <pc:picChg chg="del">
          <ac:chgData name="Elisabeth Trubel" userId="4a1f9ee3-53b6-4531-b8dc-0b60ead7732a" providerId="ADAL" clId="{BAB222D6-2008-4AA0-A3CC-334F7D837F33}" dt="2021-07-29T12:08:28.466" v="3731" actId="478"/>
          <ac:picMkLst>
            <pc:docMk/>
            <pc:sldMk cId="2924160467" sldId="709"/>
            <ac:picMk id="24" creationId="{0D0C709E-C023-44A3-83D2-DD09C8466C73}"/>
          </ac:picMkLst>
        </pc:picChg>
        <pc:picChg chg="add mod">
          <ac:chgData name="Elisabeth Trubel" userId="4a1f9ee3-53b6-4531-b8dc-0b60ead7732a" providerId="ADAL" clId="{BAB222D6-2008-4AA0-A3CC-334F7D837F33}" dt="2021-07-29T12:09:58.840" v="3791" actId="1076"/>
          <ac:picMkLst>
            <pc:docMk/>
            <pc:sldMk cId="2924160467" sldId="709"/>
            <ac:picMk id="25" creationId="{2270F7C3-493D-4451-B243-955D4CAA5196}"/>
          </ac:picMkLst>
        </pc:picChg>
        <pc:picChg chg="del">
          <ac:chgData name="Elisabeth Trubel" userId="4a1f9ee3-53b6-4531-b8dc-0b60ead7732a" providerId="ADAL" clId="{BAB222D6-2008-4AA0-A3CC-334F7D837F33}" dt="2021-07-29T12:08:28.466" v="3731" actId="478"/>
          <ac:picMkLst>
            <pc:docMk/>
            <pc:sldMk cId="2924160467" sldId="709"/>
            <ac:picMk id="26" creationId="{B6E9265A-9E4B-4AA8-B781-49978025452C}"/>
          </ac:picMkLst>
        </pc:picChg>
      </pc:sldChg>
      <pc:sldChg chg="addSp delSp modSp add mod delAnim modAnim">
        <pc:chgData name="Elisabeth Trubel" userId="4a1f9ee3-53b6-4531-b8dc-0b60ead7732a" providerId="ADAL" clId="{BAB222D6-2008-4AA0-A3CC-334F7D837F33}" dt="2021-08-03T15:34:33.461" v="6904" actId="6549"/>
        <pc:sldMkLst>
          <pc:docMk/>
          <pc:sldMk cId="4004317247" sldId="710"/>
        </pc:sldMkLst>
        <pc:spChg chg="mod">
          <ac:chgData name="Elisabeth Trubel" userId="4a1f9ee3-53b6-4531-b8dc-0b60ead7732a" providerId="ADAL" clId="{BAB222D6-2008-4AA0-A3CC-334F7D837F33}" dt="2021-08-03T15:34:33.461" v="6904" actId="6549"/>
          <ac:spMkLst>
            <pc:docMk/>
            <pc:sldMk cId="4004317247" sldId="710"/>
            <ac:spMk id="3" creationId="{4155C4C6-332A-4508-B7D4-03A7DC128FAC}"/>
          </ac:spMkLst>
        </pc:spChg>
        <pc:spChg chg="add mod">
          <ac:chgData name="Elisabeth Trubel" userId="4a1f9ee3-53b6-4531-b8dc-0b60ead7732a" providerId="ADAL" clId="{BAB222D6-2008-4AA0-A3CC-334F7D837F33}" dt="2021-07-29T12:13:18.778" v="3936" actId="207"/>
          <ac:spMkLst>
            <pc:docMk/>
            <pc:sldMk cId="4004317247" sldId="710"/>
            <ac:spMk id="13" creationId="{511E35B1-EA3B-43F7-B93B-B1843D030BE2}"/>
          </ac:spMkLst>
        </pc:spChg>
        <pc:spChg chg="add mod">
          <ac:chgData name="Elisabeth Trubel" userId="4a1f9ee3-53b6-4531-b8dc-0b60ead7732a" providerId="ADAL" clId="{BAB222D6-2008-4AA0-A3CC-334F7D837F33}" dt="2021-07-29T12:13:22.525" v="3937" actId="207"/>
          <ac:spMkLst>
            <pc:docMk/>
            <pc:sldMk cId="4004317247" sldId="710"/>
            <ac:spMk id="14" creationId="{A265FACC-A354-49B8-838B-02F36E429917}"/>
          </ac:spMkLst>
        </pc:spChg>
        <pc:spChg chg="add mod">
          <ac:chgData name="Elisabeth Trubel" userId="4a1f9ee3-53b6-4531-b8dc-0b60ead7732a" providerId="ADAL" clId="{BAB222D6-2008-4AA0-A3CC-334F7D837F33}" dt="2021-07-29T12:13:24.263" v="3938" actId="207"/>
          <ac:spMkLst>
            <pc:docMk/>
            <pc:sldMk cId="4004317247" sldId="710"/>
            <ac:spMk id="15" creationId="{B8202EA6-9A46-4875-8C0B-BE52C448EE12}"/>
          </ac:spMkLst>
        </pc:spChg>
        <pc:spChg chg="add mod">
          <ac:chgData name="Elisabeth Trubel" userId="4a1f9ee3-53b6-4531-b8dc-0b60ead7732a" providerId="ADAL" clId="{BAB222D6-2008-4AA0-A3CC-334F7D837F33}" dt="2021-07-29T12:13:26.237" v="3939" actId="207"/>
          <ac:spMkLst>
            <pc:docMk/>
            <pc:sldMk cId="4004317247" sldId="710"/>
            <ac:spMk id="16" creationId="{6A22D10D-D998-49A7-B1D8-D50AC80F1D5B}"/>
          </ac:spMkLst>
        </pc:spChg>
        <pc:spChg chg="add mod">
          <ac:chgData name="Elisabeth Trubel" userId="4a1f9ee3-53b6-4531-b8dc-0b60ead7732a" providerId="ADAL" clId="{BAB222D6-2008-4AA0-A3CC-334F7D837F33}" dt="2021-07-29T12:13:28.355" v="3940" actId="207"/>
          <ac:spMkLst>
            <pc:docMk/>
            <pc:sldMk cId="4004317247" sldId="710"/>
            <ac:spMk id="18" creationId="{98C320CE-E338-4725-8CE2-556F586379DA}"/>
          </ac:spMkLst>
        </pc:spChg>
        <pc:spChg chg="del">
          <ac:chgData name="Elisabeth Trubel" userId="4a1f9ee3-53b6-4531-b8dc-0b60ead7732a" providerId="ADAL" clId="{BAB222D6-2008-4AA0-A3CC-334F7D837F33}" dt="2021-07-29T12:11:30.299" v="3873" actId="478"/>
          <ac:spMkLst>
            <pc:docMk/>
            <pc:sldMk cId="4004317247" sldId="710"/>
            <ac:spMk id="19" creationId="{6153F95D-9A94-4390-BCCD-ECBF4D633ED1}"/>
          </ac:spMkLst>
        </pc:spChg>
        <pc:spChg chg="add mod">
          <ac:chgData name="Elisabeth Trubel" userId="4a1f9ee3-53b6-4531-b8dc-0b60ead7732a" providerId="ADAL" clId="{BAB222D6-2008-4AA0-A3CC-334F7D837F33}" dt="2021-07-29T12:13:30.765" v="3941" actId="207"/>
          <ac:spMkLst>
            <pc:docMk/>
            <pc:sldMk cId="4004317247" sldId="710"/>
            <ac:spMk id="20" creationId="{3F70348F-264C-4D05-B0F8-35E2261BF774}"/>
          </ac:spMkLst>
        </pc:spChg>
        <pc:spChg chg="mod">
          <ac:chgData name="Elisabeth Trubel" userId="4a1f9ee3-53b6-4531-b8dc-0b60ead7732a" providerId="ADAL" clId="{BAB222D6-2008-4AA0-A3CC-334F7D837F33}" dt="2021-07-29T12:12:44.113" v="3932" actId="2710"/>
          <ac:spMkLst>
            <pc:docMk/>
            <pc:sldMk cId="4004317247" sldId="710"/>
            <ac:spMk id="23" creationId="{C7316BE3-823A-4445-9DB8-491F68F394B5}"/>
          </ac:spMkLst>
        </pc:spChg>
        <pc:spChg chg="del">
          <ac:chgData name="Elisabeth Trubel" userId="4a1f9ee3-53b6-4531-b8dc-0b60ead7732a" providerId="ADAL" clId="{BAB222D6-2008-4AA0-A3CC-334F7D837F33}" dt="2021-07-29T12:11:31.706" v="3875" actId="478"/>
          <ac:spMkLst>
            <pc:docMk/>
            <pc:sldMk cId="4004317247" sldId="710"/>
            <ac:spMk id="27" creationId="{746F6A69-0C03-4F29-812A-931A2E5EBE04}"/>
          </ac:spMkLst>
        </pc:spChg>
        <pc:picChg chg="add mod">
          <ac:chgData name="Elisabeth Trubel" userId="4a1f9ee3-53b6-4531-b8dc-0b60ead7732a" providerId="ADAL" clId="{BAB222D6-2008-4AA0-A3CC-334F7D837F33}" dt="2021-07-29T12:12:56.220" v="3933" actId="1076"/>
          <ac:picMkLst>
            <pc:docMk/>
            <pc:sldMk cId="4004317247" sldId="710"/>
            <ac:picMk id="12" creationId="{205E569C-7318-4511-824B-6616A324DC86}"/>
          </ac:picMkLst>
        </pc:picChg>
        <pc:picChg chg="del">
          <ac:chgData name="Elisabeth Trubel" userId="4a1f9ee3-53b6-4531-b8dc-0b60ead7732a" providerId="ADAL" clId="{BAB222D6-2008-4AA0-A3CC-334F7D837F33}" dt="2021-07-29T12:11:29.050" v="3872" actId="478"/>
          <ac:picMkLst>
            <pc:docMk/>
            <pc:sldMk cId="4004317247" sldId="710"/>
            <ac:picMk id="17" creationId="{D714C1C1-6500-4978-A2AD-1D415ADAD527}"/>
          </ac:picMkLst>
        </pc:picChg>
        <pc:picChg chg="add mod">
          <ac:chgData name="Elisabeth Trubel" userId="4a1f9ee3-53b6-4531-b8dc-0b60ead7732a" providerId="ADAL" clId="{BAB222D6-2008-4AA0-A3CC-334F7D837F33}" dt="2021-07-29T12:12:07.703" v="3879" actId="1076"/>
          <ac:picMkLst>
            <pc:docMk/>
            <pc:sldMk cId="4004317247" sldId="710"/>
            <ac:picMk id="22" creationId="{AA4EA724-A719-4670-B355-A2609CD5CC1F}"/>
          </ac:picMkLst>
        </pc:picChg>
        <pc:picChg chg="add mod">
          <ac:chgData name="Elisabeth Trubel" userId="4a1f9ee3-53b6-4531-b8dc-0b60ead7732a" providerId="ADAL" clId="{BAB222D6-2008-4AA0-A3CC-334F7D837F33}" dt="2021-07-29T12:12:07.703" v="3879" actId="1076"/>
          <ac:picMkLst>
            <pc:docMk/>
            <pc:sldMk cId="4004317247" sldId="710"/>
            <ac:picMk id="24" creationId="{C296F9AB-5BE9-46AB-BE72-F50E1F6BCBAD}"/>
          </ac:picMkLst>
        </pc:picChg>
        <pc:picChg chg="del">
          <ac:chgData name="Elisabeth Trubel" userId="4a1f9ee3-53b6-4531-b8dc-0b60ead7732a" providerId="ADAL" clId="{BAB222D6-2008-4AA0-A3CC-334F7D837F33}" dt="2021-07-29T12:11:30.883" v="3874" actId="478"/>
          <ac:picMkLst>
            <pc:docMk/>
            <pc:sldMk cId="4004317247" sldId="710"/>
            <ac:picMk id="25" creationId="{2270F7C3-493D-4451-B243-955D4CAA5196}"/>
          </ac:picMkLst>
        </pc:picChg>
        <pc:picChg chg="add mod">
          <ac:chgData name="Elisabeth Trubel" userId="4a1f9ee3-53b6-4531-b8dc-0b60ead7732a" providerId="ADAL" clId="{BAB222D6-2008-4AA0-A3CC-334F7D837F33}" dt="2021-07-29T12:12:07.703" v="3879" actId="1076"/>
          <ac:picMkLst>
            <pc:docMk/>
            <pc:sldMk cId="4004317247" sldId="710"/>
            <ac:picMk id="26" creationId="{07DBB6C4-4682-4C25-A6B4-5BEC6F48B7FB}"/>
          </ac:picMkLst>
        </pc:picChg>
        <pc:picChg chg="add mod">
          <ac:chgData name="Elisabeth Trubel" userId="4a1f9ee3-53b6-4531-b8dc-0b60ead7732a" providerId="ADAL" clId="{BAB222D6-2008-4AA0-A3CC-334F7D837F33}" dt="2021-07-29T12:12:07.703" v="3879" actId="1076"/>
          <ac:picMkLst>
            <pc:docMk/>
            <pc:sldMk cId="4004317247" sldId="710"/>
            <ac:picMk id="28" creationId="{9779E783-2FDE-40E7-89DA-22F4AF24AE19}"/>
          </ac:picMkLst>
        </pc:picChg>
        <pc:picChg chg="add mod">
          <ac:chgData name="Elisabeth Trubel" userId="4a1f9ee3-53b6-4531-b8dc-0b60ead7732a" providerId="ADAL" clId="{BAB222D6-2008-4AA0-A3CC-334F7D837F33}" dt="2021-07-29T12:12:07.703" v="3879" actId="1076"/>
          <ac:picMkLst>
            <pc:docMk/>
            <pc:sldMk cId="4004317247" sldId="710"/>
            <ac:picMk id="29" creationId="{77ABADC3-5030-415E-A5D3-DC4F79B1D0EA}"/>
          </ac:picMkLst>
        </pc:picChg>
        <pc:picChg chg="add mod">
          <ac:chgData name="Elisabeth Trubel" userId="4a1f9ee3-53b6-4531-b8dc-0b60ead7732a" providerId="ADAL" clId="{BAB222D6-2008-4AA0-A3CC-334F7D837F33}" dt="2021-07-29T12:13:04.593" v="3935" actId="1076"/>
          <ac:picMkLst>
            <pc:docMk/>
            <pc:sldMk cId="4004317247" sldId="710"/>
            <ac:picMk id="30" creationId="{62D9E233-7419-4050-A8AD-EA6665FD33CE}"/>
          </ac:picMkLst>
        </pc:picChg>
      </pc:sldChg>
      <pc:sldChg chg="addSp delSp modSp add mod delAnim modAnim">
        <pc:chgData name="Elisabeth Trubel" userId="4a1f9ee3-53b6-4531-b8dc-0b60ead7732a" providerId="ADAL" clId="{BAB222D6-2008-4AA0-A3CC-334F7D837F33}" dt="2021-08-03T15:34:45.614" v="6918" actId="6549"/>
        <pc:sldMkLst>
          <pc:docMk/>
          <pc:sldMk cId="86906124" sldId="711"/>
        </pc:sldMkLst>
        <pc:spChg chg="mod">
          <ac:chgData name="Elisabeth Trubel" userId="4a1f9ee3-53b6-4531-b8dc-0b60ead7732a" providerId="ADAL" clId="{BAB222D6-2008-4AA0-A3CC-334F7D837F33}" dt="2021-08-03T15:34:45.614" v="6918" actId="6549"/>
          <ac:spMkLst>
            <pc:docMk/>
            <pc:sldMk cId="86906124" sldId="711"/>
            <ac:spMk id="3" creationId="{4155C4C6-332A-4508-B7D4-03A7DC128FAC}"/>
          </ac:spMkLst>
        </pc:spChg>
        <pc:spChg chg="add mod">
          <ac:chgData name="Elisabeth Trubel" userId="4a1f9ee3-53b6-4531-b8dc-0b60ead7732a" providerId="ADAL" clId="{BAB222D6-2008-4AA0-A3CC-334F7D837F33}" dt="2021-07-29T12:14:31.082" v="3997" actId="20577"/>
          <ac:spMkLst>
            <pc:docMk/>
            <pc:sldMk cId="86906124" sldId="711"/>
            <ac:spMk id="5" creationId="{35045BF0-877E-48BF-9722-C8DD997BD996}"/>
          </ac:spMkLst>
        </pc:spChg>
        <pc:spChg chg="del">
          <ac:chgData name="Elisabeth Trubel" userId="4a1f9ee3-53b6-4531-b8dc-0b60ead7732a" providerId="ADAL" clId="{BAB222D6-2008-4AA0-A3CC-334F7D837F33}" dt="2021-07-29T12:14:15.571" v="3950" actId="478"/>
          <ac:spMkLst>
            <pc:docMk/>
            <pc:sldMk cId="86906124" sldId="711"/>
            <ac:spMk id="13" creationId="{511E35B1-EA3B-43F7-B93B-B1843D030BE2}"/>
          </ac:spMkLst>
        </pc:spChg>
        <pc:spChg chg="del">
          <ac:chgData name="Elisabeth Trubel" userId="4a1f9ee3-53b6-4531-b8dc-0b60ead7732a" providerId="ADAL" clId="{BAB222D6-2008-4AA0-A3CC-334F7D837F33}" dt="2021-07-29T12:14:15.571" v="3950" actId="478"/>
          <ac:spMkLst>
            <pc:docMk/>
            <pc:sldMk cId="86906124" sldId="711"/>
            <ac:spMk id="14" creationId="{A265FACC-A354-49B8-838B-02F36E429917}"/>
          </ac:spMkLst>
        </pc:spChg>
        <pc:spChg chg="del">
          <ac:chgData name="Elisabeth Trubel" userId="4a1f9ee3-53b6-4531-b8dc-0b60ead7732a" providerId="ADAL" clId="{BAB222D6-2008-4AA0-A3CC-334F7D837F33}" dt="2021-07-29T12:14:15.571" v="3950" actId="478"/>
          <ac:spMkLst>
            <pc:docMk/>
            <pc:sldMk cId="86906124" sldId="711"/>
            <ac:spMk id="15" creationId="{B8202EA6-9A46-4875-8C0B-BE52C448EE12}"/>
          </ac:spMkLst>
        </pc:spChg>
        <pc:spChg chg="del">
          <ac:chgData name="Elisabeth Trubel" userId="4a1f9ee3-53b6-4531-b8dc-0b60ead7732a" providerId="ADAL" clId="{BAB222D6-2008-4AA0-A3CC-334F7D837F33}" dt="2021-07-29T12:14:15.571" v="3950" actId="478"/>
          <ac:spMkLst>
            <pc:docMk/>
            <pc:sldMk cId="86906124" sldId="711"/>
            <ac:spMk id="16" creationId="{6A22D10D-D998-49A7-B1D8-D50AC80F1D5B}"/>
          </ac:spMkLst>
        </pc:spChg>
        <pc:spChg chg="del mod">
          <ac:chgData name="Elisabeth Trubel" userId="4a1f9ee3-53b6-4531-b8dc-0b60ead7732a" providerId="ADAL" clId="{BAB222D6-2008-4AA0-A3CC-334F7D837F33}" dt="2021-07-29T12:14:22.243" v="3955" actId="478"/>
          <ac:spMkLst>
            <pc:docMk/>
            <pc:sldMk cId="86906124" sldId="711"/>
            <ac:spMk id="18" creationId="{98C320CE-E338-4725-8CE2-556F586379DA}"/>
          </ac:spMkLst>
        </pc:spChg>
        <pc:spChg chg="del mod">
          <ac:chgData name="Elisabeth Trubel" userId="4a1f9ee3-53b6-4531-b8dc-0b60ead7732a" providerId="ADAL" clId="{BAB222D6-2008-4AA0-A3CC-334F7D837F33}" dt="2021-07-29T12:14:21.035" v="3954" actId="478"/>
          <ac:spMkLst>
            <pc:docMk/>
            <pc:sldMk cId="86906124" sldId="711"/>
            <ac:spMk id="20" creationId="{3F70348F-264C-4D05-B0F8-35E2261BF774}"/>
          </ac:spMkLst>
        </pc:spChg>
        <pc:spChg chg="del">
          <ac:chgData name="Elisabeth Trubel" userId="4a1f9ee3-53b6-4531-b8dc-0b60ead7732a" providerId="ADAL" clId="{BAB222D6-2008-4AA0-A3CC-334F7D837F33}" dt="2021-07-29T12:14:15.571" v="3950" actId="478"/>
          <ac:spMkLst>
            <pc:docMk/>
            <pc:sldMk cId="86906124" sldId="711"/>
            <ac:spMk id="23" creationId="{C7316BE3-823A-4445-9DB8-491F68F394B5}"/>
          </ac:spMkLst>
        </pc:spChg>
        <pc:spChg chg="add mod">
          <ac:chgData name="Elisabeth Trubel" userId="4a1f9ee3-53b6-4531-b8dc-0b60ead7732a" providerId="ADAL" clId="{BAB222D6-2008-4AA0-A3CC-334F7D837F33}" dt="2021-07-29T12:16:24.014" v="4040" actId="2711"/>
          <ac:spMkLst>
            <pc:docMk/>
            <pc:sldMk cId="86906124" sldId="711"/>
            <ac:spMk id="27" creationId="{BD4F72E0-8061-4C9F-9D8B-0C1864F5B479}"/>
          </ac:spMkLst>
        </pc:spChg>
        <pc:spChg chg="add mod">
          <ac:chgData name="Elisabeth Trubel" userId="4a1f9ee3-53b6-4531-b8dc-0b60ead7732a" providerId="ADAL" clId="{BAB222D6-2008-4AA0-A3CC-334F7D837F33}" dt="2021-07-29T12:16:17.630" v="4038" actId="2711"/>
          <ac:spMkLst>
            <pc:docMk/>
            <pc:sldMk cId="86906124" sldId="711"/>
            <ac:spMk id="31" creationId="{6E094C1E-60B0-4F85-99C3-4DFE04D0F703}"/>
          </ac:spMkLst>
        </pc:spChg>
        <pc:spChg chg="add mod">
          <ac:chgData name="Elisabeth Trubel" userId="4a1f9ee3-53b6-4531-b8dc-0b60ead7732a" providerId="ADAL" clId="{BAB222D6-2008-4AA0-A3CC-334F7D837F33}" dt="2021-07-29T12:16:37.454" v="4044" actId="2711"/>
          <ac:spMkLst>
            <pc:docMk/>
            <pc:sldMk cId="86906124" sldId="711"/>
            <ac:spMk id="32" creationId="{6DD78967-4A88-4AB4-98DC-ADA4459ABDA7}"/>
          </ac:spMkLst>
        </pc:spChg>
        <pc:spChg chg="add mod">
          <ac:chgData name="Elisabeth Trubel" userId="4a1f9ee3-53b6-4531-b8dc-0b60ead7732a" providerId="ADAL" clId="{BAB222D6-2008-4AA0-A3CC-334F7D837F33}" dt="2021-07-29T12:16:31.207" v="4042" actId="2711"/>
          <ac:spMkLst>
            <pc:docMk/>
            <pc:sldMk cId="86906124" sldId="711"/>
            <ac:spMk id="33" creationId="{A0EBF50E-B208-4B39-BD03-A4FC940A73B2}"/>
          </ac:spMkLst>
        </pc:spChg>
        <pc:spChg chg="add mod">
          <ac:chgData name="Elisabeth Trubel" userId="4a1f9ee3-53b6-4531-b8dc-0b60ead7732a" providerId="ADAL" clId="{BAB222D6-2008-4AA0-A3CC-334F7D837F33}" dt="2021-07-29T12:16:51.257" v="4046" actId="207"/>
          <ac:spMkLst>
            <pc:docMk/>
            <pc:sldMk cId="86906124" sldId="711"/>
            <ac:spMk id="34" creationId="{E0D97613-ED30-4BA7-9004-CE5A46E59AF9}"/>
          </ac:spMkLst>
        </pc:spChg>
        <pc:spChg chg="add mod">
          <ac:chgData name="Elisabeth Trubel" userId="4a1f9ee3-53b6-4531-b8dc-0b60ead7732a" providerId="ADAL" clId="{BAB222D6-2008-4AA0-A3CC-334F7D837F33}" dt="2021-07-29T12:17:00.144" v="4048" actId="2711"/>
          <ac:spMkLst>
            <pc:docMk/>
            <pc:sldMk cId="86906124" sldId="711"/>
            <ac:spMk id="35" creationId="{CA880936-EA72-4C68-B0A8-12D6DE681432}"/>
          </ac:spMkLst>
        </pc:spChg>
        <pc:spChg chg="add mod">
          <ac:chgData name="Elisabeth Trubel" userId="4a1f9ee3-53b6-4531-b8dc-0b60ead7732a" providerId="ADAL" clId="{BAB222D6-2008-4AA0-A3CC-334F7D837F33}" dt="2021-07-29T12:17:17.503" v="4051" actId="2711"/>
          <ac:spMkLst>
            <pc:docMk/>
            <pc:sldMk cId="86906124" sldId="711"/>
            <ac:spMk id="36" creationId="{ADD0BFE2-AF7A-4E33-93BC-E3268EE680EE}"/>
          </ac:spMkLst>
        </pc:spChg>
        <pc:spChg chg="add mod">
          <ac:chgData name="Elisabeth Trubel" userId="4a1f9ee3-53b6-4531-b8dc-0b60ead7732a" providerId="ADAL" clId="{BAB222D6-2008-4AA0-A3CC-334F7D837F33}" dt="2021-07-29T12:17:22.991" v="4053" actId="2711"/>
          <ac:spMkLst>
            <pc:docMk/>
            <pc:sldMk cId="86906124" sldId="711"/>
            <ac:spMk id="37" creationId="{8656EC9A-BC84-4C86-97D7-DB74086A88A5}"/>
          </ac:spMkLst>
        </pc:spChg>
        <pc:picChg chg="del">
          <ac:chgData name="Elisabeth Trubel" userId="4a1f9ee3-53b6-4531-b8dc-0b60ead7732a" providerId="ADAL" clId="{BAB222D6-2008-4AA0-A3CC-334F7D837F33}" dt="2021-07-29T12:14:17.314" v="3951" actId="478"/>
          <ac:picMkLst>
            <pc:docMk/>
            <pc:sldMk cId="86906124" sldId="711"/>
            <ac:picMk id="12" creationId="{205E569C-7318-4511-824B-6616A324DC86}"/>
          </ac:picMkLst>
        </pc:picChg>
        <pc:picChg chg="del">
          <ac:chgData name="Elisabeth Trubel" userId="4a1f9ee3-53b6-4531-b8dc-0b60ead7732a" providerId="ADAL" clId="{BAB222D6-2008-4AA0-A3CC-334F7D837F33}" dt="2021-07-29T12:14:15.571" v="3950" actId="478"/>
          <ac:picMkLst>
            <pc:docMk/>
            <pc:sldMk cId="86906124" sldId="711"/>
            <ac:picMk id="22" creationId="{AA4EA724-A719-4670-B355-A2609CD5CC1F}"/>
          </ac:picMkLst>
        </pc:picChg>
        <pc:picChg chg="del">
          <ac:chgData name="Elisabeth Trubel" userId="4a1f9ee3-53b6-4531-b8dc-0b60ead7732a" providerId="ADAL" clId="{BAB222D6-2008-4AA0-A3CC-334F7D837F33}" dt="2021-07-29T12:14:15.571" v="3950" actId="478"/>
          <ac:picMkLst>
            <pc:docMk/>
            <pc:sldMk cId="86906124" sldId="711"/>
            <ac:picMk id="24" creationId="{C296F9AB-5BE9-46AB-BE72-F50E1F6BCBAD}"/>
          </ac:picMkLst>
        </pc:picChg>
        <pc:picChg chg="add mod">
          <ac:chgData name="Elisabeth Trubel" userId="4a1f9ee3-53b6-4531-b8dc-0b60ead7732a" providerId="ADAL" clId="{BAB222D6-2008-4AA0-A3CC-334F7D837F33}" dt="2021-07-29T12:14:44.813" v="4000" actId="1076"/>
          <ac:picMkLst>
            <pc:docMk/>
            <pc:sldMk cId="86906124" sldId="711"/>
            <ac:picMk id="25" creationId="{7265C7CB-8E26-4A4F-8E5A-A842A5A04B51}"/>
          </ac:picMkLst>
        </pc:picChg>
        <pc:picChg chg="del">
          <ac:chgData name="Elisabeth Trubel" userId="4a1f9ee3-53b6-4531-b8dc-0b60ead7732a" providerId="ADAL" clId="{BAB222D6-2008-4AA0-A3CC-334F7D837F33}" dt="2021-07-29T12:14:15.571" v="3950" actId="478"/>
          <ac:picMkLst>
            <pc:docMk/>
            <pc:sldMk cId="86906124" sldId="711"/>
            <ac:picMk id="26" creationId="{07DBB6C4-4682-4C25-A6B4-5BEC6F48B7FB}"/>
          </ac:picMkLst>
        </pc:picChg>
        <pc:picChg chg="del">
          <ac:chgData name="Elisabeth Trubel" userId="4a1f9ee3-53b6-4531-b8dc-0b60ead7732a" providerId="ADAL" clId="{BAB222D6-2008-4AA0-A3CC-334F7D837F33}" dt="2021-07-29T12:14:15.571" v="3950" actId="478"/>
          <ac:picMkLst>
            <pc:docMk/>
            <pc:sldMk cId="86906124" sldId="711"/>
            <ac:picMk id="28" creationId="{9779E783-2FDE-40E7-89DA-22F4AF24AE19}"/>
          </ac:picMkLst>
        </pc:picChg>
        <pc:picChg chg="del">
          <ac:chgData name="Elisabeth Trubel" userId="4a1f9ee3-53b6-4531-b8dc-0b60ead7732a" providerId="ADAL" clId="{BAB222D6-2008-4AA0-A3CC-334F7D837F33}" dt="2021-07-29T12:14:15.571" v="3950" actId="478"/>
          <ac:picMkLst>
            <pc:docMk/>
            <pc:sldMk cId="86906124" sldId="711"/>
            <ac:picMk id="29" creationId="{77ABADC3-5030-415E-A5D3-DC4F79B1D0EA}"/>
          </ac:picMkLst>
        </pc:picChg>
        <pc:picChg chg="del">
          <ac:chgData name="Elisabeth Trubel" userId="4a1f9ee3-53b6-4531-b8dc-0b60ead7732a" providerId="ADAL" clId="{BAB222D6-2008-4AA0-A3CC-334F7D837F33}" dt="2021-07-29T12:14:15.571" v="3950" actId="478"/>
          <ac:picMkLst>
            <pc:docMk/>
            <pc:sldMk cId="86906124" sldId="711"/>
            <ac:picMk id="30" creationId="{62D9E233-7419-4050-A8AD-EA6665FD33CE}"/>
          </ac:picMkLst>
        </pc:picChg>
      </pc:sldChg>
      <pc:sldChg chg="addSp delSp modSp add mod modAnim">
        <pc:chgData name="Elisabeth Trubel" userId="4a1f9ee3-53b6-4531-b8dc-0b60ead7732a" providerId="ADAL" clId="{BAB222D6-2008-4AA0-A3CC-334F7D837F33}" dt="2021-08-03T15:34:55.141" v="6932" actId="6549"/>
        <pc:sldMkLst>
          <pc:docMk/>
          <pc:sldMk cId="2291384661" sldId="712"/>
        </pc:sldMkLst>
        <pc:spChg chg="mod">
          <ac:chgData name="Elisabeth Trubel" userId="4a1f9ee3-53b6-4531-b8dc-0b60ead7732a" providerId="ADAL" clId="{BAB222D6-2008-4AA0-A3CC-334F7D837F33}" dt="2021-08-03T15:34:55.141" v="6932" actId="6549"/>
          <ac:spMkLst>
            <pc:docMk/>
            <pc:sldMk cId="2291384661" sldId="712"/>
            <ac:spMk id="3" creationId="{4155C4C6-332A-4508-B7D4-03A7DC128FAC}"/>
          </ac:spMkLst>
        </pc:spChg>
        <pc:spChg chg="mod">
          <ac:chgData name="Elisabeth Trubel" userId="4a1f9ee3-53b6-4531-b8dc-0b60ead7732a" providerId="ADAL" clId="{BAB222D6-2008-4AA0-A3CC-334F7D837F33}" dt="2021-07-29T12:17:47.810" v="4106" actId="20577"/>
          <ac:spMkLst>
            <pc:docMk/>
            <pc:sldMk cId="2291384661" sldId="712"/>
            <ac:spMk id="5" creationId="{35045BF0-877E-48BF-9722-C8DD997BD996}"/>
          </ac:spMkLst>
        </pc:spChg>
        <pc:spChg chg="del">
          <ac:chgData name="Elisabeth Trubel" userId="4a1f9ee3-53b6-4531-b8dc-0b60ead7732a" providerId="ADAL" clId="{BAB222D6-2008-4AA0-A3CC-334F7D837F33}" dt="2021-07-29T12:17:55.619" v="4107" actId="478"/>
          <ac:spMkLst>
            <pc:docMk/>
            <pc:sldMk cId="2291384661" sldId="712"/>
            <ac:spMk id="27" creationId="{BD4F72E0-8061-4C9F-9D8B-0C1864F5B479}"/>
          </ac:spMkLst>
        </pc:spChg>
        <pc:spChg chg="del">
          <ac:chgData name="Elisabeth Trubel" userId="4a1f9ee3-53b6-4531-b8dc-0b60ead7732a" providerId="ADAL" clId="{BAB222D6-2008-4AA0-A3CC-334F7D837F33}" dt="2021-07-29T12:17:55.619" v="4107" actId="478"/>
          <ac:spMkLst>
            <pc:docMk/>
            <pc:sldMk cId="2291384661" sldId="712"/>
            <ac:spMk id="31" creationId="{6E094C1E-60B0-4F85-99C3-4DFE04D0F703}"/>
          </ac:spMkLst>
        </pc:spChg>
        <pc:spChg chg="del">
          <ac:chgData name="Elisabeth Trubel" userId="4a1f9ee3-53b6-4531-b8dc-0b60ead7732a" providerId="ADAL" clId="{BAB222D6-2008-4AA0-A3CC-334F7D837F33}" dt="2021-07-29T12:17:55.619" v="4107" actId="478"/>
          <ac:spMkLst>
            <pc:docMk/>
            <pc:sldMk cId="2291384661" sldId="712"/>
            <ac:spMk id="32" creationId="{6DD78967-4A88-4AB4-98DC-ADA4459ABDA7}"/>
          </ac:spMkLst>
        </pc:spChg>
        <pc:spChg chg="del">
          <ac:chgData name="Elisabeth Trubel" userId="4a1f9ee3-53b6-4531-b8dc-0b60ead7732a" providerId="ADAL" clId="{BAB222D6-2008-4AA0-A3CC-334F7D837F33}" dt="2021-07-29T12:17:55.619" v="4107" actId="478"/>
          <ac:spMkLst>
            <pc:docMk/>
            <pc:sldMk cId="2291384661" sldId="712"/>
            <ac:spMk id="33" creationId="{A0EBF50E-B208-4B39-BD03-A4FC940A73B2}"/>
          </ac:spMkLst>
        </pc:spChg>
        <pc:spChg chg="del">
          <ac:chgData name="Elisabeth Trubel" userId="4a1f9ee3-53b6-4531-b8dc-0b60ead7732a" providerId="ADAL" clId="{BAB222D6-2008-4AA0-A3CC-334F7D837F33}" dt="2021-07-29T12:17:55.619" v="4107" actId="478"/>
          <ac:spMkLst>
            <pc:docMk/>
            <pc:sldMk cId="2291384661" sldId="712"/>
            <ac:spMk id="34" creationId="{E0D97613-ED30-4BA7-9004-CE5A46E59AF9}"/>
          </ac:spMkLst>
        </pc:spChg>
        <pc:spChg chg="del">
          <ac:chgData name="Elisabeth Trubel" userId="4a1f9ee3-53b6-4531-b8dc-0b60ead7732a" providerId="ADAL" clId="{BAB222D6-2008-4AA0-A3CC-334F7D837F33}" dt="2021-07-29T12:17:55.619" v="4107" actId="478"/>
          <ac:spMkLst>
            <pc:docMk/>
            <pc:sldMk cId="2291384661" sldId="712"/>
            <ac:spMk id="35" creationId="{CA880936-EA72-4C68-B0A8-12D6DE681432}"/>
          </ac:spMkLst>
        </pc:spChg>
        <pc:spChg chg="del">
          <ac:chgData name="Elisabeth Trubel" userId="4a1f9ee3-53b6-4531-b8dc-0b60ead7732a" providerId="ADAL" clId="{BAB222D6-2008-4AA0-A3CC-334F7D837F33}" dt="2021-07-29T12:17:55.619" v="4107" actId="478"/>
          <ac:spMkLst>
            <pc:docMk/>
            <pc:sldMk cId="2291384661" sldId="712"/>
            <ac:spMk id="36" creationId="{ADD0BFE2-AF7A-4E33-93BC-E3268EE680EE}"/>
          </ac:spMkLst>
        </pc:spChg>
        <pc:spChg chg="del">
          <ac:chgData name="Elisabeth Trubel" userId="4a1f9ee3-53b6-4531-b8dc-0b60ead7732a" providerId="ADAL" clId="{BAB222D6-2008-4AA0-A3CC-334F7D837F33}" dt="2021-07-29T12:17:55.619" v="4107" actId="478"/>
          <ac:spMkLst>
            <pc:docMk/>
            <pc:sldMk cId="2291384661" sldId="712"/>
            <ac:spMk id="37" creationId="{8656EC9A-BC84-4C86-97D7-DB74086A88A5}"/>
          </ac:spMkLst>
        </pc:spChg>
        <pc:picChg chg="add del mod">
          <ac:chgData name="Elisabeth Trubel" userId="4a1f9ee3-53b6-4531-b8dc-0b60ead7732a" providerId="ADAL" clId="{BAB222D6-2008-4AA0-A3CC-334F7D837F33}" dt="2021-07-29T12:18:24.360" v="4112"/>
          <ac:picMkLst>
            <pc:docMk/>
            <pc:sldMk cId="2291384661" sldId="712"/>
            <ac:picMk id="16" creationId="{3A5808E6-CE8E-452D-B4D0-4946CC16943A}"/>
          </ac:picMkLst>
        </pc:picChg>
        <pc:picChg chg="add del mod">
          <ac:chgData name="Elisabeth Trubel" userId="4a1f9ee3-53b6-4531-b8dc-0b60ead7732a" providerId="ADAL" clId="{BAB222D6-2008-4AA0-A3CC-334F7D837F33}" dt="2021-07-29T12:18:24.360" v="4112"/>
          <ac:picMkLst>
            <pc:docMk/>
            <pc:sldMk cId="2291384661" sldId="712"/>
            <ac:picMk id="17" creationId="{B79FF51E-B748-4FE3-A26F-09CEC3ACD38A}"/>
          </ac:picMkLst>
        </pc:picChg>
        <pc:picChg chg="add del mod">
          <ac:chgData name="Elisabeth Trubel" userId="4a1f9ee3-53b6-4531-b8dc-0b60ead7732a" providerId="ADAL" clId="{BAB222D6-2008-4AA0-A3CC-334F7D837F33}" dt="2021-07-29T12:18:24.360" v="4112"/>
          <ac:picMkLst>
            <pc:docMk/>
            <pc:sldMk cId="2291384661" sldId="712"/>
            <ac:picMk id="18" creationId="{298BFE6C-B228-4E5D-8D37-1069BC45EDEE}"/>
          </ac:picMkLst>
        </pc:picChg>
        <pc:picChg chg="add del mod">
          <ac:chgData name="Elisabeth Trubel" userId="4a1f9ee3-53b6-4531-b8dc-0b60ead7732a" providerId="ADAL" clId="{BAB222D6-2008-4AA0-A3CC-334F7D837F33}" dt="2021-07-29T12:18:24.360" v="4112"/>
          <ac:picMkLst>
            <pc:docMk/>
            <pc:sldMk cId="2291384661" sldId="712"/>
            <ac:picMk id="19" creationId="{BF33003F-5793-4A66-81E9-C616EC433C33}"/>
          </ac:picMkLst>
        </pc:picChg>
        <pc:picChg chg="add mod">
          <ac:chgData name="Elisabeth Trubel" userId="4a1f9ee3-53b6-4531-b8dc-0b60ead7732a" providerId="ADAL" clId="{BAB222D6-2008-4AA0-A3CC-334F7D837F33}" dt="2021-07-29T12:18:55.676" v="4128" actId="1076"/>
          <ac:picMkLst>
            <pc:docMk/>
            <pc:sldMk cId="2291384661" sldId="712"/>
            <ac:picMk id="20" creationId="{CC006DF4-A390-4131-9871-CB28A2ED5BA6}"/>
          </ac:picMkLst>
        </pc:picChg>
        <pc:picChg chg="add mod">
          <ac:chgData name="Elisabeth Trubel" userId="4a1f9ee3-53b6-4531-b8dc-0b60ead7732a" providerId="ADAL" clId="{BAB222D6-2008-4AA0-A3CC-334F7D837F33}" dt="2021-07-29T12:18:50.016" v="4124" actId="1076"/>
          <ac:picMkLst>
            <pc:docMk/>
            <pc:sldMk cId="2291384661" sldId="712"/>
            <ac:picMk id="22" creationId="{53826828-2721-4A34-A53F-B7A3FA2C1D1D}"/>
          </ac:picMkLst>
        </pc:picChg>
        <pc:picChg chg="add mod">
          <ac:chgData name="Elisabeth Trubel" userId="4a1f9ee3-53b6-4531-b8dc-0b60ead7732a" providerId="ADAL" clId="{BAB222D6-2008-4AA0-A3CC-334F7D837F33}" dt="2021-07-29T12:18:48.972" v="4123" actId="1076"/>
          <ac:picMkLst>
            <pc:docMk/>
            <pc:sldMk cId="2291384661" sldId="712"/>
            <ac:picMk id="23" creationId="{4297D780-7AF6-4860-95D1-9038D28D5C76}"/>
          </ac:picMkLst>
        </pc:picChg>
        <pc:picChg chg="add mod">
          <ac:chgData name="Elisabeth Trubel" userId="4a1f9ee3-53b6-4531-b8dc-0b60ead7732a" providerId="ADAL" clId="{BAB222D6-2008-4AA0-A3CC-334F7D837F33}" dt="2021-07-29T12:18:51.080" v="4125" actId="1076"/>
          <ac:picMkLst>
            <pc:docMk/>
            <pc:sldMk cId="2291384661" sldId="712"/>
            <ac:picMk id="24" creationId="{187A033B-FE6E-4D6D-8441-05959923EC51}"/>
          </ac:picMkLst>
        </pc:picChg>
        <pc:picChg chg="del">
          <ac:chgData name="Elisabeth Trubel" userId="4a1f9ee3-53b6-4531-b8dc-0b60ead7732a" providerId="ADAL" clId="{BAB222D6-2008-4AA0-A3CC-334F7D837F33}" dt="2021-07-29T12:17:55.619" v="4107" actId="478"/>
          <ac:picMkLst>
            <pc:docMk/>
            <pc:sldMk cId="2291384661" sldId="712"/>
            <ac:picMk id="25" creationId="{7265C7CB-8E26-4A4F-8E5A-A842A5A04B51}"/>
          </ac:picMkLst>
        </pc:picChg>
        <pc:picChg chg="add mod">
          <ac:chgData name="Elisabeth Trubel" userId="4a1f9ee3-53b6-4531-b8dc-0b60ead7732a" providerId="ADAL" clId="{BAB222D6-2008-4AA0-A3CC-334F7D837F33}" dt="2021-07-29T12:18:38.958" v="4115" actId="1076"/>
          <ac:picMkLst>
            <pc:docMk/>
            <pc:sldMk cId="2291384661" sldId="712"/>
            <ac:picMk id="26" creationId="{ABCB3467-4D78-47E3-943B-D8E52EFDF584}"/>
          </ac:picMkLst>
        </pc:picChg>
        <pc:picChg chg="add mod">
          <ac:chgData name="Elisabeth Trubel" userId="4a1f9ee3-53b6-4531-b8dc-0b60ead7732a" providerId="ADAL" clId="{BAB222D6-2008-4AA0-A3CC-334F7D837F33}" dt="2021-07-29T12:18:53.972" v="4127" actId="1076"/>
          <ac:picMkLst>
            <pc:docMk/>
            <pc:sldMk cId="2291384661" sldId="712"/>
            <ac:picMk id="28" creationId="{269B8415-B575-4A86-8180-2ADC756B695E}"/>
          </ac:picMkLst>
        </pc:picChg>
        <pc:picChg chg="add mod">
          <ac:chgData name="Elisabeth Trubel" userId="4a1f9ee3-53b6-4531-b8dc-0b60ead7732a" providerId="ADAL" clId="{BAB222D6-2008-4AA0-A3CC-334F7D837F33}" dt="2021-07-29T12:18:52.864" v="4126" actId="1076"/>
          <ac:picMkLst>
            <pc:docMk/>
            <pc:sldMk cId="2291384661" sldId="712"/>
            <ac:picMk id="29" creationId="{0FE7E54F-5993-41F2-97BB-D31B1C75A61D}"/>
          </ac:picMkLst>
        </pc:picChg>
      </pc:sldChg>
      <pc:sldChg chg="addSp delSp modSp add mod delAnim modAnim">
        <pc:chgData name="Elisabeth Trubel" userId="4a1f9ee3-53b6-4531-b8dc-0b60ead7732a" providerId="ADAL" clId="{BAB222D6-2008-4AA0-A3CC-334F7D837F33}" dt="2021-08-03T15:35:04.485" v="6946" actId="6549"/>
        <pc:sldMkLst>
          <pc:docMk/>
          <pc:sldMk cId="320398591" sldId="713"/>
        </pc:sldMkLst>
        <pc:spChg chg="mod">
          <ac:chgData name="Elisabeth Trubel" userId="4a1f9ee3-53b6-4531-b8dc-0b60ead7732a" providerId="ADAL" clId="{BAB222D6-2008-4AA0-A3CC-334F7D837F33}" dt="2021-08-03T15:35:04.485" v="6946" actId="6549"/>
          <ac:spMkLst>
            <pc:docMk/>
            <pc:sldMk cId="320398591" sldId="713"/>
            <ac:spMk id="3" creationId="{4155C4C6-332A-4508-B7D4-03A7DC128FAC}"/>
          </ac:spMkLst>
        </pc:spChg>
        <pc:spChg chg="mod">
          <ac:chgData name="Elisabeth Trubel" userId="4a1f9ee3-53b6-4531-b8dc-0b60ead7732a" providerId="ADAL" clId="{BAB222D6-2008-4AA0-A3CC-334F7D837F33}" dt="2021-07-29T12:19:31.834" v="4167" actId="20577"/>
          <ac:spMkLst>
            <pc:docMk/>
            <pc:sldMk cId="320398591" sldId="713"/>
            <ac:spMk id="5" creationId="{35045BF0-877E-48BF-9722-C8DD997BD996}"/>
          </ac:spMkLst>
        </pc:spChg>
        <pc:picChg chg="add mod">
          <ac:chgData name="Elisabeth Trubel" userId="4a1f9ee3-53b6-4531-b8dc-0b60ead7732a" providerId="ADAL" clId="{BAB222D6-2008-4AA0-A3CC-334F7D837F33}" dt="2021-07-29T12:20:36.962" v="4183" actId="1076"/>
          <ac:picMkLst>
            <pc:docMk/>
            <pc:sldMk cId="320398591" sldId="713"/>
            <ac:picMk id="6" creationId="{F60CBAE0-2C24-4565-A28A-19B670300995}"/>
          </ac:picMkLst>
        </pc:picChg>
        <pc:picChg chg="add mod">
          <ac:chgData name="Elisabeth Trubel" userId="4a1f9ee3-53b6-4531-b8dc-0b60ead7732a" providerId="ADAL" clId="{BAB222D6-2008-4AA0-A3CC-334F7D837F33}" dt="2021-07-29T12:19:57.400" v="4179" actId="1076"/>
          <ac:picMkLst>
            <pc:docMk/>
            <pc:sldMk cId="320398591" sldId="713"/>
            <ac:picMk id="14" creationId="{5CBB77F5-14F1-4621-AF0C-CEB67AA87DAC}"/>
          </ac:picMkLst>
        </pc:picChg>
        <pc:picChg chg="add mod">
          <ac:chgData name="Elisabeth Trubel" userId="4a1f9ee3-53b6-4531-b8dc-0b60ead7732a" providerId="ADAL" clId="{BAB222D6-2008-4AA0-A3CC-334F7D837F33}" dt="2021-07-29T12:21:30.448" v="4198" actId="1076"/>
          <ac:picMkLst>
            <pc:docMk/>
            <pc:sldMk cId="320398591" sldId="713"/>
            <ac:picMk id="17" creationId="{E49A936B-53C0-47E2-A417-86E6EADAD922}"/>
          </ac:picMkLst>
        </pc:picChg>
        <pc:picChg chg="add mod">
          <ac:chgData name="Elisabeth Trubel" userId="4a1f9ee3-53b6-4531-b8dc-0b60ead7732a" providerId="ADAL" clId="{BAB222D6-2008-4AA0-A3CC-334F7D837F33}" dt="2021-07-29T12:21:24.682" v="4196" actId="1076"/>
          <ac:picMkLst>
            <pc:docMk/>
            <pc:sldMk cId="320398591" sldId="713"/>
            <ac:picMk id="18" creationId="{0B78BB65-8E95-4B8D-B98B-2F2055A2EE05}"/>
          </ac:picMkLst>
        </pc:picChg>
        <pc:picChg chg="del">
          <ac:chgData name="Elisabeth Trubel" userId="4a1f9ee3-53b6-4531-b8dc-0b60ead7732a" providerId="ADAL" clId="{BAB222D6-2008-4AA0-A3CC-334F7D837F33}" dt="2021-07-29T12:19:34.291" v="4168" actId="478"/>
          <ac:picMkLst>
            <pc:docMk/>
            <pc:sldMk cId="320398591" sldId="713"/>
            <ac:picMk id="20" creationId="{CC006DF4-A390-4131-9871-CB28A2ED5BA6}"/>
          </ac:picMkLst>
        </pc:picChg>
        <pc:picChg chg="del">
          <ac:chgData name="Elisabeth Trubel" userId="4a1f9ee3-53b6-4531-b8dc-0b60ead7732a" providerId="ADAL" clId="{BAB222D6-2008-4AA0-A3CC-334F7D837F33}" dt="2021-07-29T12:19:36.539" v="4171" actId="478"/>
          <ac:picMkLst>
            <pc:docMk/>
            <pc:sldMk cId="320398591" sldId="713"/>
            <ac:picMk id="22" creationId="{53826828-2721-4A34-A53F-B7A3FA2C1D1D}"/>
          </ac:picMkLst>
        </pc:picChg>
        <pc:picChg chg="del">
          <ac:chgData name="Elisabeth Trubel" userId="4a1f9ee3-53b6-4531-b8dc-0b60ead7732a" providerId="ADAL" clId="{BAB222D6-2008-4AA0-A3CC-334F7D837F33}" dt="2021-07-29T12:19:35.458" v="4170" actId="478"/>
          <ac:picMkLst>
            <pc:docMk/>
            <pc:sldMk cId="320398591" sldId="713"/>
            <ac:picMk id="23" creationId="{4297D780-7AF6-4860-95D1-9038D28D5C76}"/>
          </ac:picMkLst>
        </pc:picChg>
        <pc:picChg chg="del">
          <ac:chgData name="Elisabeth Trubel" userId="4a1f9ee3-53b6-4531-b8dc-0b60ead7732a" providerId="ADAL" clId="{BAB222D6-2008-4AA0-A3CC-334F7D837F33}" dt="2021-07-29T12:19:40.723" v="4173" actId="478"/>
          <ac:picMkLst>
            <pc:docMk/>
            <pc:sldMk cId="320398591" sldId="713"/>
            <ac:picMk id="24" creationId="{187A033B-FE6E-4D6D-8441-05959923EC51}"/>
          </ac:picMkLst>
        </pc:picChg>
        <pc:picChg chg="del">
          <ac:chgData name="Elisabeth Trubel" userId="4a1f9ee3-53b6-4531-b8dc-0b60ead7732a" providerId="ADAL" clId="{BAB222D6-2008-4AA0-A3CC-334F7D837F33}" dt="2021-07-29T12:19:34.971" v="4169" actId="478"/>
          <ac:picMkLst>
            <pc:docMk/>
            <pc:sldMk cId="320398591" sldId="713"/>
            <ac:picMk id="26" creationId="{ABCB3467-4D78-47E3-943B-D8E52EFDF584}"/>
          </ac:picMkLst>
        </pc:picChg>
        <pc:picChg chg="del">
          <ac:chgData name="Elisabeth Trubel" userId="4a1f9ee3-53b6-4531-b8dc-0b60ead7732a" providerId="ADAL" clId="{BAB222D6-2008-4AA0-A3CC-334F7D837F33}" dt="2021-07-29T12:19:41.515" v="4174" actId="478"/>
          <ac:picMkLst>
            <pc:docMk/>
            <pc:sldMk cId="320398591" sldId="713"/>
            <ac:picMk id="28" creationId="{269B8415-B575-4A86-8180-2ADC756B695E}"/>
          </ac:picMkLst>
        </pc:picChg>
        <pc:picChg chg="del">
          <ac:chgData name="Elisabeth Trubel" userId="4a1f9ee3-53b6-4531-b8dc-0b60ead7732a" providerId="ADAL" clId="{BAB222D6-2008-4AA0-A3CC-334F7D837F33}" dt="2021-07-29T12:19:37.147" v="4172" actId="478"/>
          <ac:picMkLst>
            <pc:docMk/>
            <pc:sldMk cId="320398591" sldId="713"/>
            <ac:picMk id="29" creationId="{0FE7E54F-5993-41F2-97BB-D31B1C75A61D}"/>
          </ac:picMkLst>
        </pc:picChg>
      </pc:sldChg>
      <pc:sldChg chg="addSp delSp modSp add mod delAnim modAnim">
        <pc:chgData name="Elisabeth Trubel" userId="4a1f9ee3-53b6-4531-b8dc-0b60ead7732a" providerId="ADAL" clId="{BAB222D6-2008-4AA0-A3CC-334F7D837F33}" dt="2021-08-03T15:35:15.173" v="6960" actId="6549"/>
        <pc:sldMkLst>
          <pc:docMk/>
          <pc:sldMk cId="2742587739" sldId="714"/>
        </pc:sldMkLst>
        <pc:spChg chg="mod">
          <ac:chgData name="Elisabeth Trubel" userId="4a1f9ee3-53b6-4531-b8dc-0b60ead7732a" providerId="ADAL" clId="{BAB222D6-2008-4AA0-A3CC-334F7D837F33}" dt="2021-08-03T15:35:15.173" v="6960" actId="6549"/>
          <ac:spMkLst>
            <pc:docMk/>
            <pc:sldMk cId="2742587739" sldId="714"/>
            <ac:spMk id="3" creationId="{4155C4C6-332A-4508-B7D4-03A7DC128FAC}"/>
          </ac:spMkLst>
        </pc:spChg>
        <pc:spChg chg="mod">
          <ac:chgData name="Elisabeth Trubel" userId="4a1f9ee3-53b6-4531-b8dc-0b60ead7732a" providerId="ADAL" clId="{BAB222D6-2008-4AA0-A3CC-334F7D837F33}" dt="2021-07-29T12:22:19.586" v="4261" actId="20577"/>
          <ac:spMkLst>
            <pc:docMk/>
            <pc:sldMk cId="2742587739" sldId="714"/>
            <ac:spMk id="5" creationId="{35045BF0-877E-48BF-9722-C8DD997BD996}"/>
          </ac:spMkLst>
        </pc:spChg>
        <pc:spChg chg="add mod">
          <ac:chgData name="Elisabeth Trubel" userId="4a1f9ee3-53b6-4531-b8dc-0b60ead7732a" providerId="ADAL" clId="{BAB222D6-2008-4AA0-A3CC-334F7D837F33}" dt="2021-07-30T05:41:25.248" v="6257" actId="1038"/>
          <ac:spMkLst>
            <pc:docMk/>
            <pc:sldMk cId="2742587739" sldId="714"/>
            <ac:spMk id="12" creationId="{829D2F43-2695-44F0-ADD2-358CCE7E099F}"/>
          </ac:spMkLst>
        </pc:spChg>
        <pc:picChg chg="del">
          <ac:chgData name="Elisabeth Trubel" userId="4a1f9ee3-53b6-4531-b8dc-0b60ead7732a" providerId="ADAL" clId="{BAB222D6-2008-4AA0-A3CC-334F7D837F33}" dt="2021-07-29T12:21:40.410" v="4200" actId="478"/>
          <ac:picMkLst>
            <pc:docMk/>
            <pc:sldMk cId="2742587739" sldId="714"/>
            <ac:picMk id="6" creationId="{F60CBAE0-2C24-4565-A28A-19B670300995}"/>
          </ac:picMkLst>
        </pc:picChg>
        <pc:picChg chg="del">
          <ac:chgData name="Elisabeth Trubel" userId="4a1f9ee3-53b6-4531-b8dc-0b60ead7732a" providerId="ADAL" clId="{BAB222D6-2008-4AA0-A3CC-334F7D837F33}" dt="2021-07-29T12:21:43.482" v="4203" actId="478"/>
          <ac:picMkLst>
            <pc:docMk/>
            <pc:sldMk cId="2742587739" sldId="714"/>
            <ac:picMk id="14" creationId="{5CBB77F5-14F1-4621-AF0C-CEB67AA87DAC}"/>
          </ac:picMkLst>
        </pc:picChg>
        <pc:picChg chg="del">
          <ac:chgData name="Elisabeth Trubel" userId="4a1f9ee3-53b6-4531-b8dc-0b60ead7732a" providerId="ADAL" clId="{BAB222D6-2008-4AA0-A3CC-334F7D837F33}" dt="2021-07-29T12:21:41.435" v="4201" actId="478"/>
          <ac:picMkLst>
            <pc:docMk/>
            <pc:sldMk cId="2742587739" sldId="714"/>
            <ac:picMk id="17" creationId="{E49A936B-53C0-47E2-A417-86E6EADAD922}"/>
          </ac:picMkLst>
        </pc:picChg>
        <pc:picChg chg="del">
          <ac:chgData name="Elisabeth Trubel" userId="4a1f9ee3-53b6-4531-b8dc-0b60ead7732a" providerId="ADAL" clId="{BAB222D6-2008-4AA0-A3CC-334F7D837F33}" dt="2021-07-29T12:21:42.746" v="4202" actId="478"/>
          <ac:picMkLst>
            <pc:docMk/>
            <pc:sldMk cId="2742587739" sldId="714"/>
            <ac:picMk id="18" creationId="{0B78BB65-8E95-4B8D-B98B-2F2055A2EE05}"/>
          </ac:picMkLst>
        </pc:picChg>
      </pc:sldChg>
      <pc:sldChg chg="addSp delSp modSp add mod delAnim modAnim">
        <pc:chgData name="Elisabeth Trubel" userId="4a1f9ee3-53b6-4531-b8dc-0b60ead7732a" providerId="ADAL" clId="{BAB222D6-2008-4AA0-A3CC-334F7D837F33}" dt="2021-08-03T15:35:24.181" v="6974" actId="6549"/>
        <pc:sldMkLst>
          <pc:docMk/>
          <pc:sldMk cId="102687197" sldId="715"/>
        </pc:sldMkLst>
        <pc:spChg chg="mod">
          <ac:chgData name="Elisabeth Trubel" userId="4a1f9ee3-53b6-4531-b8dc-0b60ead7732a" providerId="ADAL" clId="{BAB222D6-2008-4AA0-A3CC-334F7D837F33}" dt="2021-08-03T15:35:24.181" v="6974" actId="6549"/>
          <ac:spMkLst>
            <pc:docMk/>
            <pc:sldMk cId="102687197" sldId="715"/>
            <ac:spMk id="3" creationId="{4155C4C6-332A-4508-B7D4-03A7DC128FAC}"/>
          </ac:spMkLst>
        </pc:spChg>
        <pc:spChg chg="mod">
          <ac:chgData name="Elisabeth Trubel" userId="4a1f9ee3-53b6-4531-b8dc-0b60ead7732a" providerId="ADAL" clId="{BAB222D6-2008-4AA0-A3CC-334F7D837F33}" dt="2021-07-29T12:40:56.478" v="4491" actId="113"/>
          <ac:spMkLst>
            <pc:docMk/>
            <pc:sldMk cId="102687197" sldId="715"/>
            <ac:spMk id="5" creationId="{35045BF0-877E-48BF-9722-C8DD997BD996}"/>
          </ac:spMkLst>
        </pc:spChg>
        <pc:spChg chg="add mod">
          <ac:chgData name="Elisabeth Trubel" userId="4a1f9ee3-53b6-4531-b8dc-0b60ead7732a" providerId="ADAL" clId="{BAB222D6-2008-4AA0-A3CC-334F7D837F33}" dt="2021-07-29T12:33:12.390" v="4474" actId="1076"/>
          <ac:spMkLst>
            <pc:docMk/>
            <pc:sldMk cId="102687197" sldId="715"/>
            <ac:spMk id="7" creationId="{E7191A72-DD82-46BE-9B08-A8A93499E25C}"/>
          </ac:spMkLst>
        </pc:spChg>
        <pc:spChg chg="add mod">
          <ac:chgData name="Elisabeth Trubel" userId="4a1f9ee3-53b6-4531-b8dc-0b60ead7732a" providerId="ADAL" clId="{BAB222D6-2008-4AA0-A3CC-334F7D837F33}" dt="2021-07-29T12:33:15.895" v="4475" actId="1076"/>
          <ac:spMkLst>
            <pc:docMk/>
            <pc:sldMk cId="102687197" sldId="715"/>
            <ac:spMk id="8" creationId="{AF133095-5F1F-44E4-8380-D8D2115AB72F}"/>
          </ac:spMkLst>
        </pc:spChg>
        <pc:spChg chg="add mod">
          <ac:chgData name="Elisabeth Trubel" userId="4a1f9ee3-53b6-4531-b8dc-0b60ead7732a" providerId="ADAL" clId="{BAB222D6-2008-4AA0-A3CC-334F7D837F33}" dt="2021-07-29T12:33:07.517" v="4473" actId="1076"/>
          <ac:spMkLst>
            <pc:docMk/>
            <pc:sldMk cId="102687197" sldId="715"/>
            <ac:spMk id="9" creationId="{A10576E3-669D-41E9-A017-44571121A450}"/>
          </ac:spMkLst>
        </pc:spChg>
        <pc:spChg chg="add del mod">
          <ac:chgData name="Elisabeth Trubel" userId="4a1f9ee3-53b6-4531-b8dc-0b60ead7732a" providerId="ADAL" clId="{BAB222D6-2008-4AA0-A3CC-334F7D837F33}" dt="2021-07-29T12:35:37.428" v="4478" actId="478"/>
          <ac:spMkLst>
            <pc:docMk/>
            <pc:sldMk cId="102687197" sldId="715"/>
            <ac:spMk id="10" creationId="{01D8BA05-EEDF-4DBB-8F16-C001F349E26D}"/>
          </ac:spMkLst>
        </pc:spChg>
        <pc:spChg chg="add del mod">
          <ac:chgData name="Elisabeth Trubel" userId="4a1f9ee3-53b6-4531-b8dc-0b60ead7732a" providerId="ADAL" clId="{BAB222D6-2008-4AA0-A3CC-334F7D837F33}" dt="2021-07-29T12:41:06.028" v="4493" actId="478"/>
          <ac:spMkLst>
            <pc:docMk/>
            <pc:sldMk cId="102687197" sldId="715"/>
            <ac:spMk id="15" creationId="{D95A1CDB-F957-42B8-B788-12C787F20A17}"/>
          </ac:spMkLst>
        </pc:spChg>
        <pc:spChg chg="add mod">
          <ac:chgData name="Elisabeth Trubel" userId="4a1f9ee3-53b6-4531-b8dc-0b60ead7732a" providerId="ADAL" clId="{BAB222D6-2008-4AA0-A3CC-334F7D837F33}" dt="2021-07-29T12:43:31.583" v="4602" actId="1076"/>
          <ac:spMkLst>
            <pc:docMk/>
            <pc:sldMk cId="102687197" sldId="715"/>
            <ac:spMk id="17" creationId="{F513DD5C-F885-48E0-A532-4308FFC2DBDF}"/>
          </ac:spMkLst>
        </pc:spChg>
        <pc:spChg chg="add mod">
          <ac:chgData name="Elisabeth Trubel" userId="4a1f9ee3-53b6-4531-b8dc-0b60ead7732a" providerId="ADAL" clId="{BAB222D6-2008-4AA0-A3CC-334F7D837F33}" dt="2021-07-29T12:42:55.077" v="4596" actId="1076"/>
          <ac:spMkLst>
            <pc:docMk/>
            <pc:sldMk cId="102687197" sldId="715"/>
            <ac:spMk id="18" creationId="{E5BB3E3B-4FED-49FC-8E2B-60033C1290E3}"/>
          </ac:spMkLst>
        </pc:spChg>
        <pc:picChg chg="add mod">
          <ac:chgData name="Elisabeth Trubel" userId="4a1f9ee3-53b6-4531-b8dc-0b60ead7732a" providerId="ADAL" clId="{BAB222D6-2008-4AA0-A3CC-334F7D837F33}" dt="2021-07-29T12:43:20.437" v="4599" actId="14100"/>
          <ac:picMkLst>
            <pc:docMk/>
            <pc:sldMk cId="102687197" sldId="715"/>
            <ac:picMk id="6" creationId="{EEE91D85-41CB-442F-9FE8-AFAD181CAD1C}"/>
          </ac:picMkLst>
        </pc:picChg>
        <pc:picChg chg="add mod">
          <ac:chgData name="Elisabeth Trubel" userId="4a1f9ee3-53b6-4531-b8dc-0b60ead7732a" providerId="ADAL" clId="{BAB222D6-2008-4AA0-A3CC-334F7D837F33}" dt="2021-07-29T12:42:52.225" v="4595" actId="14100"/>
          <ac:picMkLst>
            <pc:docMk/>
            <pc:sldMk cId="102687197" sldId="715"/>
            <ac:picMk id="13" creationId="{2B78926F-B0D8-4188-978D-C37CBFD35B57}"/>
          </ac:picMkLst>
        </pc:picChg>
      </pc:sldChg>
      <pc:sldChg chg="addSp delSp modSp add mod ord modAnim">
        <pc:chgData name="Elisabeth Trubel" userId="4a1f9ee3-53b6-4531-b8dc-0b60ead7732a" providerId="ADAL" clId="{BAB222D6-2008-4AA0-A3CC-334F7D837F33}" dt="2021-08-03T15:33:55.117" v="6848" actId="6549"/>
        <pc:sldMkLst>
          <pc:docMk/>
          <pc:sldMk cId="266318771" sldId="716"/>
        </pc:sldMkLst>
        <pc:spChg chg="mod">
          <ac:chgData name="Elisabeth Trubel" userId="4a1f9ee3-53b6-4531-b8dc-0b60ead7732a" providerId="ADAL" clId="{BAB222D6-2008-4AA0-A3CC-334F7D837F33}" dt="2021-08-03T15:33:55.117" v="6848" actId="6549"/>
          <ac:spMkLst>
            <pc:docMk/>
            <pc:sldMk cId="266318771" sldId="716"/>
            <ac:spMk id="3" creationId="{4155C4C6-332A-4508-B7D4-03A7DC128FAC}"/>
          </ac:spMkLst>
        </pc:spChg>
        <pc:spChg chg="add mod">
          <ac:chgData name="Elisabeth Trubel" userId="4a1f9ee3-53b6-4531-b8dc-0b60ead7732a" providerId="ADAL" clId="{BAB222D6-2008-4AA0-A3CC-334F7D837F33}" dt="2021-07-29T12:31:23.389" v="4431"/>
          <ac:spMkLst>
            <pc:docMk/>
            <pc:sldMk cId="266318771" sldId="716"/>
            <ac:spMk id="9" creationId="{619C5099-C42B-4F9F-ACAE-078FD05C1862}"/>
          </ac:spMkLst>
        </pc:spChg>
        <pc:spChg chg="mod">
          <ac:chgData name="Elisabeth Trubel" userId="4a1f9ee3-53b6-4531-b8dc-0b60ead7732a" providerId="ADAL" clId="{BAB222D6-2008-4AA0-A3CC-334F7D837F33}" dt="2021-07-29T12:31:16.052" v="4430" actId="27636"/>
          <ac:spMkLst>
            <pc:docMk/>
            <pc:sldMk cId="266318771" sldId="716"/>
            <ac:spMk id="23" creationId="{C7316BE3-823A-4445-9DB8-491F68F394B5}"/>
          </ac:spMkLst>
        </pc:spChg>
        <pc:picChg chg="del">
          <ac:chgData name="Elisabeth Trubel" userId="4a1f9ee3-53b6-4531-b8dc-0b60ead7732a" providerId="ADAL" clId="{BAB222D6-2008-4AA0-A3CC-334F7D837F33}" dt="2021-07-29T12:30:48.099" v="4348" actId="478"/>
          <ac:picMkLst>
            <pc:docMk/>
            <pc:sldMk cId="266318771" sldId="716"/>
            <ac:picMk id="5" creationId="{410CBEB6-EAC1-49DA-B316-62B2B1A7F369}"/>
          </ac:picMkLst>
        </pc:picChg>
        <pc:picChg chg="del">
          <ac:chgData name="Elisabeth Trubel" userId="4a1f9ee3-53b6-4531-b8dc-0b60ead7732a" providerId="ADAL" clId="{BAB222D6-2008-4AA0-A3CC-334F7D837F33}" dt="2021-07-29T12:30:49.707" v="4349" actId="478"/>
          <ac:picMkLst>
            <pc:docMk/>
            <pc:sldMk cId="266318771" sldId="716"/>
            <ac:picMk id="13" creationId="{6EDAEBD5-FBC3-424F-9FD6-1B10FD66E62F}"/>
          </ac:picMkLst>
        </pc:picChg>
      </pc:sldChg>
      <pc:sldChg chg="addSp delSp modSp add mod ord delAnim modAnim">
        <pc:chgData name="Elisabeth Trubel" userId="4a1f9ee3-53b6-4531-b8dc-0b60ead7732a" providerId="ADAL" clId="{BAB222D6-2008-4AA0-A3CC-334F7D837F33}" dt="2021-08-09T08:51:02.652" v="7348" actId="20577"/>
        <pc:sldMkLst>
          <pc:docMk/>
          <pc:sldMk cId="372659410" sldId="717"/>
        </pc:sldMkLst>
        <pc:spChg chg="mod">
          <ac:chgData name="Elisabeth Trubel" userId="4a1f9ee3-53b6-4531-b8dc-0b60ead7732a" providerId="ADAL" clId="{BAB222D6-2008-4AA0-A3CC-334F7D837F33}" dt="2021-08-03T15:36:22.245" v="7058" actId="6549"/>
          <ac:spMkLst>
            <pc:docMk/>
            <pc:sldMk cId="372659410" sldId="717"/>
            <ac:spMk id="3" creationId="{4155C4C6-332A-4508-B7D4-03A7DC128FAC}"/>
          </ac:spMkLst>
        </pc:spChg>
        <pc:spChg chg="mod">
          <ac:chgData name="Elisabeth Trubel" userId="4a1f9ee3-53b6-4531-b8dc-0b60ead7732a" providerId="ADAL" clId="{BAB222D6-2008-4AA0-A3CC-334F7D837F33}" dt="2021-07-29T12:46:32.867" v="4645" actId="20577"/>
          <ac:spMkLst>
            <pc:docMk/>
            <pc:sldMk cId="372659410" sldId="717"/>
            <ac:spMk id="5" creationId="{35045BF0-877E-48BF-9722-C8DD997BD996}"/>
          </ac:spMkLst>
        </pc:spChg>
        <pc:spChg chg="add mod">
          <ac:chgData name="Elisabeth Trubel" userId="4a1f9ee3-53b6-4531-b8dc-0b60ead7732a" providerId="ADAL" clId="{BAB222D6-2008-4AA0-A3CC-334F7D837F33}" dt="2021-08-09T08:51:02.652" v="7348" actId="20577"/>
          <ac:spMkLst>
            <pc:docMk/>
            <pc:sldMk cId="372659410" sldId="717"/>
            <ac:spMk id="9" creationId="{B9A1D1D8-8774-4638-88F1-382E8A321085}"/>
          </ac:spMkLst>
        </pc:spChg>
        <pc:spChg chg="add mod">
          <ac:chgData name="Elisabeth Trubel" userId="4a1f9ee3-53b6-4531-b8dc-0b60ead7732a" providerId="ADAL" clId="{BAB222D6-2008-4AA0-A3CC-334F7D837F33}" dt="2021-07-29T12:53:17.607" v="4756" actId="1076"/>
          <ac:spMkLst>
            <pc:docMk/>
            <pc:sldMk cId="372659410" sldId="717"/>
            <ac:spMk id="10" creationId="{BAB3FA0A-E476-486F-9027-2BF92312FA5F}"/>
          </ac:spMkLst>
        </pc:spChg>
        <pc:spChg chg="del mod">
          <ac:chgData name="Elisabeth Trubel" userId="4a1f9ee3-53b6-4531-b8dc-0b60ead7732a" providerId="ADAL" clId="{BAB222D6-2008-4AA0-A3CC-334F7D837F33}" dt="2021-07-29T12:46:37.835" v="4647" actId="478"/>
          <ac:spMkLst>
            <pc:docMk/>
            <pc:sldMk cId="372659410" sldId="717"/>
            <ac:spMk id="12" creationId="{829D2F43-2695-44F0-ADD2-358CCE7E099F}"/>
          </ac:spMkLst>
        </pc:spChg>
        <pc:spChg chg="add mod">
          <ac:chgData name="Elisabeth Trubel" userId="4a1f9ee3-53b6-4531-b8dc-0b60ead7732a" providerId="ADAL" clId="{BAB222D6-2008-4AA0-A3CC-334F7D837F33}" dt="2021-07-29T12:53:17.607" v="4756" actId="1076"/>
          <ac:spMkLst>
            <pc:docMk/>
            <pc:sldMk cId="372659410" sldId="717"/>
            <ac:spMk id="13" creationId="{EDD116B9-4B49-4931-8CBD-5F84E691B299}"/>
          </ac:spMkLst>
        </pc:spChg>
        <pc:spChg chg="add mod">
          <ac:chgData name="Elisabeth Trubel" userId="4a1f9ee3-53b6-4531-b8dc-0b60ead7732a" providerId="ADAL" clId="{BAB222D6-2008-4AA0-A3CC-334F7D837F33}" dt="2021-07-29T12:53:17.607" v="4756" actId="1076"/>
          <ac:spMkLst>
            <pc:docMk/>
            <pc:sldMk cId="372659410" sldId="717"/>
            <ac:spMk id="14" creationId="{27DA4F55-DBD8-4030-9522-A55C1C590084}"/>
          </ac:spMkLst>
        </pc:spChg>
        <pc:spChg chg="add mod">
          <ac:chgData name="Elisabeth Trubel" userId="4a1f9ee3-53b6-4531-b8dc-0b60ead7732a" providerId="ADAL" clId="{BAB222D6-2008-4AA0-A3CC-334F7D837F33}" dt="2021-07-29T12:53:17.607" v="4756" actId="1076"/>
          <ac:spMkLst>
            <pc:docMk/>
            <pc:sldMk cId="372659410" sldId="717"/>
            <ac:spMk id="15" creationId="{33EB40CF-CB8D-4216-8862-EDB7FF63FEF1}"/>
          </ac:spMkLst>
        </pc:spChg>
        <pc:spChg chg="add mod">
          <ac:chgData name="Elisabeth Trubel" userId="4a1f9ee3-53b6-4531-b8dc-0b60ead7732a" providerId="ADAL" clId="{BAB222D6-2008-4AA0-A3CC-334F7D837F33}" dt="2021-07-29T12:53:17.607" v="4756" actId="1076"/>
          <ac:spMkLst>
            <pc:docMk/>
            <pc:sldMk cId="372659410" sldId="717"/>
            <ac:spMk id="16" creationId="{52189BCC-C3A7-4344-88D1-F06ABA5BA2E2}"/>
          </ac:spMkLst>
        </pc:spChg>
        <pc:spChg chg="add mod">
          <ac:chgData name="Elisabeth Trubel" userId="4a1f9ee3-53b6-4531-b8dc-0b60ead7732a" providerId="ADAL" clId="{BAB222D6-2008-4AA0-A3CC-334F7D837F33}" dt="2021-07-29T12:53:17.607" v="4756" actId="1076"/>
          <ac:spMkLst>
            <pc:docMk/>
            <pc:sldMk cId="372659410" sldId="717"/>
            <ac:spMk id="17" creationId="{7655F725-5E68-49D5-9CC2-062CBE905550}"/>
          </ac:spMkLst>
        </pc:spChg>
        <pc:spChg chg="add mod">
          <ac:chgData name="Elisabeth Trubel" userId="4a1f9ee3-53b6-4531-b8dc-0b60ead7732a" providerId="ADAL" clId="{BAB222D6-2008-4AA0-A3CC-334F7D837F33}" dt="2021-07-29T12:53:17.607" v="4756" actId="1076"/>
          <ac:spMkLst>
            <pc:docMk/>
            <pc:sldMk cId="372659410" sldId="717"/>
            <ac:spMk id="18" creationId="{6158D363-530E-4C38-9033-266E99FC52BA}"/>
          </ac:spMkLst>
        </pc:spChg>
        <pc:spChg chg="add mod">
          <ac:chgData name="Elisabeth Trubel" userId="4a1f9ee3-53b6-4531-b8dc-0b60ead7732a" providerId="ADAL" clId="{BAB222D6-2008-4AA0-A3CC-334F7D837F33}" dt="2021-07-29T12:53:17.607" v="4756" actId="1076"/>
          <ac:spMkLst>
            <pc:docMk/>
            <pc:sldMk cId="372659410" sldId="717"/>
            <ac:spMk id="19" creationId="{DEB0F52D-05E7-4123-9A86-95C9A565B89D}"/>
          </ac:spMkLst>
        </pc:spChg>
        <pc:picChg chg="add mod ord">
          <ac:chgData name="Elisabeth Trubel" userId="4a1f9ee3-53b6-4531-b8dc-0b60ead7732a" providerId="ADAL" clId="{BAB222D6-2008-4AA0-A3CC-334F7D837F33}" dt="2021-07-30T05:37:38.149" v="6155" actId="167"/>
          <ac:picMkLst>
            <pc:docMk/>
            <pc:sldMk cId="372659410" sldId="717"/>
            <ac:picMk id="8" creationId="{DBF4E6C5-882F-4877-A309-8BB203440C9D}"/>
          </ac:picMkLst>
        </pc:picChg>
      </pc:sldChg>
      <pc:sldChg chg="addSp delSp modSp add mod ord">
        <pc:chgData name="Elisabeth Trubel" userId="4a1f9ee3-53b6-4531-b8dc-0b60ead7732a" providerId="ADAL" clId="{BAB222D6-2008-4AA0-A3CC-334F7D837F33}" dt="2021-08-03T15:36:31.045" v="7072" actId="6549"/>
        <pc:sldMkLst>
          <pc:docMk/>
          <pc:sldMk cId="3790133407" sldId="718"/>
        </pc:sldMkLst>
        <pc:spChg chg="add mod">
          <ac:chgData name="Elisabeth Trubel" userId="4a1f9ee3-53b6-4531-b8dc-0b60ead7732a" providerId="ADAL" clId="{BAB222D6-2008-4AA0-A3CC-334F7D837F33}" dt="2021-07-29T12:55:31.735" v="4759" actId="1076"/>
          <ac:spMkLst>
            <pc:docMk/>
            <pc:sldMk cId="3790133407" sldId="718"/>
            <ac:spMk id="2" creationId="{535E9A75-BBC5-4AC2-B0F5-58F4EA274956}"/>
          </ac:spMkLst>
        </pc:spChg>
        <pc:spChg chg="mod">
          <ac:chgData name="Elisabeth Trubel" userId="4a1f9ee3-53b6-4531-b8dc-0b60ead7732a" providerId="ADAL" clId="{BAB222D6-2008-4AA0-A3CC-334F7D837F33}" dt="2021-08-03T15:36:31.045" v="7072" actId="6549"/>
          <ac:spMkLst>
            <pc:docMk/>
            <pc:sldMk cId="3790133407" sldId="718"/>
            <ac:spMk id="3" creationId="{4155C4C6-332A-4508-B7D4-03A7DC128FAC}"/>
          </ac:spMkLst>
        </pc:spChg>
        <pc:spChg chg="mod">
          <ac:chgData name="Elisabeth Trubel" userId="4a1f9ee3-53b6-4531-b8dc-0b60ead7732a" providerId="ADAL" clId="{BAB222D6-2008-4AA0-A3CC-334F7D837F33}" dt="2021-07-29T12:46:54.283" v="4677" actId="20577"/>
          <ac:spMkLst>
            <pc:docMk/>
            <pc:sldMk cId="3790133407" sldId="718"/>
            <ac:spMk id="5" creationId="{35045BF0-877E-48BF-9722-C8DD997BD996}"/>
          </ac:spMkLst>
        </pc:spChg>
        <pc:spChg chg="add mod">
          <ac:chgData name="Elisabeth Trubel" userId="4a1f9ee3-53b6-4531-b8dc-0b60ead7732a" providerId="ADAL" clId="{BAB222D6-2008-4AA0-A3CC-334F7D837F33}" dt="2021-07-29T13:02:29.513" v="4898" actId="1076"/>
          <ac:spMkLst>
            <pc:docMk/>
            <pc:sldMk cId="3790133407" sldId="718"/>
            <ac:spMk id="6" creationId="{851D766C-0343-4EFF-A606-7B13A234AFA1}"/>
          </ac:spMkLst>
        </pc:spChg>
        <pc:spChg chg="add del">
          <ac:chgData name="Elisabeth Trubel" userId="4a1f9ee3-53b6-4531-b8dc-0b60ead7732a" providerId="ADAL" clId="{BAB222D6-2008-4AA0-A3CC-334F7D837F33}" dt="2021-07-29T12:56:45.549" v="4774"/>
          <ac:spMkLst>
            <pc:docMk/>
            <pc:sldMk cId="3790133407" sldId="718"/>
            <ac:spMk id="7" creationId="{83DC92D3-E22A-4F7B-A8AF-9867CDD1F952}"/>
          </ac:spMkLst>
        </pc:spChg>
        <pc:spChg chg="add del">
          <ac:chgData name="Elisabeth Trubel" userId="4a1f9ee3-53b6-4531-b8dc-0b60ead7732a" providerId="ADAL" clId="{BAB222D6-2008-4AA0-A3CC-334F7D837F33}" dt="2021-07-29T12:56:45.549" v="4774"/>
          <ac:spMkLst>
            <pc:docMk/>
            <pc:sldMk cId="3790133407" sldId="718"/>
            <ac:spMk id="8" creationId="{0A44C0BC-C10C-4254-8A39-49D6A9B657CB}"/>
          </ac:spMkLst>
        </pc:spChg>
        <pc:spChg chg="add del mod">
          <ac:chgData name="Elisabeth Trubel" userId="4a1f9ee3-53b6-4531-b8dc-0b60ead7732a" providerId="ADAL" clId="{BAB222D6-2008-4AA0-A3CC-334F7D837F33}" dt="2021-07-29T12:56:45.549" v="4774"/>
          <ac:spMkLst>
            <pc:docMk/>
            <pc:sldMk cId="3790133407" sldId="718"/>
            <ac:spMk id="9" creationId="{CEDD6382-7ADC-477F-A3E7-671465F174E3}"/>
          </ac:spMkLst>
        </pc:spChg>
        <pc:spChg chg="add del">
          <ac:chgData name="Elisabeth Trubel" userId="4a1f9ee3-53b6-4531-b8dc-0b60ead7732a" providerId="ADAL" clId="{BAB222D6-2008-4AA0-A3CC-334F7D837F33}" dt="2021-07-29T12:56:45.549" v="4774"/>
          <ac:spMkLst>
            <pc:docMk/>
            <pc:sldMk cId="3790133407" sldId="718"/>
            <ac:spMk id="10" creationId="{C2A9D92C-8A82-4175-A5CB-14952D95F865}"/>
          </ac:spMkLst>
        </pc:spChg>
        <pc:spChg chg="add del mod">
          <ac:chgData name="Elisabeth Trubel" userId="4a1f9ee3-53b6-4531-b8dc-0b60ead7732a" providerId="ADAL" clId="{BAB222D6-2008-4AA0-A3CC-334F7D837F33}" dt="2021-07-29T12:56:45.549" v="4774"/>
          <ac:spMkLst>
            <pc:docMk/>
            <pc:sldMk cId="3790133407" sldId="718"/>
            <ac:spMk id="12" creationId="{35660376-20D0-4380-8D86-8D37B07602F9}"/>
          </ac:spMkLst>
        </pc:spChg>
        <pc:spChg chg="add del mod">
          <ac:chgData name="Elisabeth Trubel" userId="4a1f9ee3-53b6-4531-b8dc-0b60ead7732a" providerId="ADAL" clId="{BAB222D6-2008-4AA0-A3CC-334F7D837F33}" dt="2021-07-29T12:57:00.115" v="4777" actId="478"/>
          <ac:spMkLst>
            <pc:docMk/>
            <pc:sldMk cId="3790133407" sldId="718"/>
            <ac:spMk id="13" creationId="{8B836651-907C-44AD-9925-76B6EFD5DDC9}"/>
          </ac:spMkLst>
        </pc:spChg>
        <pc:spChg chg="add del mod">
          <ac:chgData name="Elisabeth Trubel" userId="4a1f9ee3-53b6-4531-b8dc-0b60ead7732a" providerId="ADAL" clId="{BAB222D6-2008-4AA0-A3CC-334F7D837F33}" dt="2021-07-29T12:57:00.115" v="4777" actId="478"/>
          <ac:spMkLst>
            <pc:docMk/>
            <pc:sldMk cId="3790133407" sldId="718"/>
            <ac:spMk id="14" creationId="{24B96A36-5D1C-45C6-B2ED-3BA6CCECE558}"/>
          </ac:spMkLst>
        </pc:spChg>
        <pc:spChg chg="add del mod">
          <ac:chgData name="Elisabeth Trubel" userId="4a1f9ee3-53b6-4531-b8dc-0b60ead7732a" providerId="ADAL" clId="{BAB222D6-2008-4AA0-A3CC-334F7D837F33}" dt="2021-07-29T12:57:00.115" v="4777" actId="478"/>
          <ac:spMkLst>
            <pc:docMk/>
            <pc:sldMk cId="3790133407" sldId="718"/>
            <ac:spMk id="15" creationId="{D776AC39-7023-4600-8E73-A003DA903FBD}"/>
          </ac:spMkLst>
        </pc:spChg>
        <pc:spChg chg="add del mod">
          <ac:chgData name="Elisabeth Trubel" userId="4a1f9ee3-53b6-4531-b8dc-0b60ead7732a" providerId="ADAL" clId="{BAB222D6-2008-4AA0-A3CC-334F7D837F33}" dt="2021-07-29T12:57:00.115" v="4777" actId="478"/>
          <ac:spMkLst>
            <pc:docMk/>
            <pc:sldMk cId="3790133407" sldId="718"/>
            <ac:spMk id="16" creationId="{5EDE9657-9412-40A1-B032-824F6F756AF5}"/>
          </ac:spMkLst>
        </pc:spChg>
        <pc:spChg chg="add del mod">
          <ac:chgData name="Elisabeth Trubel" userId="4a1f9ee3-53b6-4531-b8dc-0b60ead7732a" providerId="ADAL" clId="{BAB222D6-2008-4AA0-A3CC-334F7D837F33}" dt="2021-07-29T12:57:00.115" v="4777" actId="478"/>
          <ac:spMkLst>
            <pc:docMk/>
            <pc:sldMk cId="3790133407" sldId="718"/>
            <ac:spMk id="17" creationId="{D0895BED-54F6-4264-BF46-7F06EA4CFCF0}"/>
          </ac:spMkLst>
        </pc:spChg>
        <pc:spChg chg="add del mod">
          <ac:chgData name="Elisabeth Trubel" userId="4a1f9ee3-53b6-4531-b8dc-0b60ead7732a" providerId="ADAL" clId="{BAB222D6-2008-4AA0-A3CC-334F7D837F33}" dt="2021-07-29T12:57:32.123" v="4783" actId="478"/>
          <ac:spMkLst>
            <pc:docMk/>
            <pc:sldMk cId="3790133407" sldId="718"/>
            <ac:spMk id="30" creationId="{A7D9253A-760C-485F-9947-24A33AF30806}"/>
          </ac:spMkLst>
        </pc:spChg>
        <pc:spChg chg="add mod">
          <ac:chgData name="Elisabeth Trubel" userId="4a1f9ee3-53b6-4531-b8dc-0b60ead7732a" providerId="ADAL" clId="{BAB222D6-2008-4AA0-A3CC-334F7D837F33}" dt="2021-07-29T13:02:26.347" v="4897" actId="1076"/>
          <ac:spMkLst>
            <pc:docMk/>
            <pc:sldMk cId="3790133407" sldId="718"/>
            <ac:spMk id="33" creationId="{19450094-9F1E-4C06-928F-4314C4B040AC}"/>
          </ac:spMkLst>
        </pc:spChg>
        <pc:graphicFrameChg chg="add del mod">
          <ac:chgData name="Elisabeth Trubel" userId="4a1f9ee3-53b6-4531-b8dc-0b60ead7732a" providerId="ADAL" clId="{BAB222D6-2008-4AA0-A3CC-334F7D837F33}" dt="2021-07-29T12:57:50.495" v="4786"/>
          <ac:graphicFrameMkLst>
            <pc:docMk/>
            <pc:sldMk cId="3790133407" sldId="718"/>
            <ac:graphicFrameMk id="19" creationId="{62809619-A1E7-4332-8D3C-F819F43D714C}"/>
          </ac:graphicFrameMkLst>
        </pc:graphicFrameChg>
        <pc:picChg chg="add mod">
          <ac:chgData name="Elisabeth Trubel" userId="4a1f9ee3-53b6-4531-b8dc-0b60ead7732a" providerId="ADAL" clId="{BAB222D6-2008-4AA0-A3CC-334F7D837F33}" dt="2021-07-29T12:59:14.095" v="4816" actId="29295"/>
          <ac:picMkLst>
            <pc:docMk/>
            <pc:sldMk cId="3790133407" sldId="718"/>
            <ac:picMk id="34" creationId="{13306A8F-134C-4DF2-BE6B-657811C99829}"/>
          </ac:picMkLst>
        </pc:picChg>
        <pc:picChg chg="add del mod">
          <ac:chgData name="Elisabeth Trubel" userId="4a1f9ee3-53b6-4531-b8dc-0b60ead7732a" providerId="ADAL" clId="{BAB222D6-2008-4AA0-A3CC-334F7D837F33}" dt="2021-07-29T12:58:43.835" v="4807" actId="478"/>
          <ac:picMkLst>
            <pc:docMk/>
            <pc:sldMk cId="3790133407" sldId="718"/>
            <ac:picMk id="2049" creationId="{558E56AB-367B-481A-8CDC-B29BA0A70537}"/>
          </ac:picMkLst>
        </pc:picChg>
        <pc:picChg chg="add del mod">
          <ac:chgData name="Elisabeth Trubel" userId="4a1f9ee3-53b6-4531-b8dc-0b60ead7732a" providerId="ADAL" clId="{BAB222D6-2008-4AA0-A3CC-334F7D837F33}" dt="2021-07-29T12:56:10.987" v="4765" actId="478"/>
          <ac:picMkLst>
            <pc:docMk/>
            <pc:sldMk cId="3790133407" sldId="718"/>
            <ac:picMk id="2050" creationId="{7427F286-51EF-427E-B80D-75D9ACB93254}"/>
          </ac:picMkLst>
        </pc:picChg>
        <pc:picChg chg="add del">
          <ac:chgData name="Elisabeth Trubel" userId="4a1f9ee3-53b6-4531-b8dc-0b60ead7732a" providerId="ADAL" clId="{BAB222D6-2008-4AA0-A3CC-334F7D837F33}" dt="2021-07-29T12:56:45.549" v="4774"/>
          <ac:picMkLst>
            <pc:docMk/>
            <pc:sldMk cId="3790133407" sldId="718"/>
            <ac:picMk id="2053" creationId="{B61BE228-ABB6-4ED0-BF9D-F9083AC55DF8}"/>
          </ac:picMkLst>
        </pc:picChg>
        <pc:picChg chg="add del">
          <ac:chgData name="Elisabeth Trubel" userId="4a1f9ee3-53b6-4531-b8dc-0b60ead7732a" providerId="ADAL" clId="{BAB222D6-2008-4AA0-A3CC-334F7D837F33}" dt="2021-07-29T12:56:45.549" v="4774"/>
          <ac:picMkLst>
            <pc:docMk/>
            <pc:sldMk cId="3790133407" sldId="718"/>
            <ac:picMk id="2054" creationId="{6FB26B9A-4CED-4A91-8F80-E26536339B6D}"/>
          </ac:picMkLst>
        </pc:picChg>
        <pc:picChg chg="add del">
          <ac:chgData name="Elisabeth Trubel" userId="4a1f9ee3-53b6-4531-b8dc-0b60ead7732a" providerId="ADAL" clId="{BAB222D6-2008-4AA0-A3CC-334F7D837F33}" dt="2021-07-29T12:56:45.549" v="4774"/>
          <ac:picMkLst>
            <pc:docMk/>
            <pc:sldMk cId="3790133407" sldId="718"/>
            <ac:picMk id="2055" creationId="{DC5FCBF1-0842-4496-AD0F-03607A58990B}"/>
          </ac:picMkLst>
        </pc:picChg>
        <pc:picChg chg="add del">
          <ac:chgData name="Elisabeth Trubel" userId="4a1f9ee3-53b6-4531-b8dc-0b60ead7732a" providerId="ADAL" clId="{BAB222D6-2008-4AA0-A3CC-334F7D837F33}" dt="2021-07-29T12:56:45.549" v="4774"/>
          <ac:picMkLst>
            <pc:docMk/>
            <pc:sldMk cId="3790133407" sldId="718"/>
            <ac:picMk id="2056" creationId="{7C204F87-320B-4E73-B35E-A4B527097B97}"/>
          </ac:picMkLst>
        </pc:picChg>
        <pc:picChg chg="add del mod">
          <ac:chgData name="Elisabeth Trubel" userId="4a1f9ee3-53b6-4531-b8dc-0b60ead7732a" providerId="ADAL" clId="{BAB222D6-2008-4AA0-A3CC-334F7D837F33}" dt="2021-07-29T12:57:00.115" v="4777" actId="478"/>
          <ac:picMkLst>
            <pc:docMk/>
            <pc:sldMk cId="3790133407" sldId="718"/>
            <ac:picMk id="2062" creationId="{6907BBB9-110A-42B4-98A0-63C3305CD970}"/>
          </ac:picMkLst>
        </pc:picChg>
        <pc:picChg chg="add del mod">
          <ac:chgData name="Elisabeth Trubel" userId="4a1f9ee3-53b6-4531-b8dc-0b60ead7732a" providerId="ADAL" clId="{BAB222D6-2008-4AA0-A3CC-334F7D837F33}" dt="2021-07-29T12:57:00.115" v="4777" actId="478"/>
          <ac:picMkLst>
            <pc:docMk/>
            <pc:sldMk cId="3790133407" sldId="718"/>
            <ac:picMk id="2063" creationId="{4D23633B-D18E-4081-96F4-FD1B19DD775E}"/>
          </ac:picMkLst>
        </pc:picChg>
        <pc:picChg chg="add del mod">
          <ac:chgData name="Elisabeth Trubel" userId="4a1f9ee3-53b6-4531-b8dc-0b60ead7732a" providerId="ADAL" clId="{BAB222D6-2008-4AA0-A3CC-334F7D837F33}" dt="2021-07-29T12:57:00.115" v="4777" actId="478"/>
          <ac:picMkLst>
            <pc:docMk/>
            <pc:sldMk cId="3790133407" sldId="718"/>
            <ac:picMk id="2064" creationId="{A9DA65DF-1231-4180-8E9F-EADD51D09837}"/>
          </ac:picMkLst>
        </pc:picChg>
        <pc:picChg chg="add del mod">
          <ac:chgData name="Elisabeth Trubel" userId="4a1f9ee3-53b6-4531-b8dc-0b60ead7732a" providerId="ADAL" clId="{BAB222D6-2008-4AA0-A3CC-334F7D837F33}" dt="2021-07-29T12:57:00.115" v="4777" actId="478"/>
          <ac:picMkLst>
            <pc:docMk/>
            <pc:sldMk cId="3790133407" sldId="718"/>
            <ac:picMk id="2065" creationId="{56F22B4A-DF11-43E5-8F4E-A73276C49770}"/>
          </ac:picMkLst>
        </pc:picChg>
      </pc:sldChg>
      <pc:sldChg chg="add del">
        <pc:chgData name="Elisabeth Trubel" userId="4a1f9ee3-53b6-4531-b8dc-0b60ead7732a" providerId="ADAL" clId="{BAB222D6-2008-4AA0-A3CC-334F7D837F33}" dt="2021-07-29T13:00:42.705" v="4854" actId="2696"/>
        <pc:sldMkLst>
          <pc:docMk/>
          <pc:sldMk cId="1129366997" sldId="719"/>
        </pc:sldMkLst>
      </pc:sldChg>
      <pc:sldChg chg="addSp delSp modSp add mod ord">
        <pc:chgData name="Elisabeth Trubel" userId="4a1f9ee3-53b6-4531-b8dc-0b60ead7732a" providerId="ADAL" clId="{BAB222D6-2008-4AA0-A3CC-334F7D837F33}" dt="2021-08-03T15:36:39.925" v="7086" actId="6549"/>
        <pc:sldMkLst>
          <pc:docMk/>
          <pc:sldMk cId="2013319892" sldId="720"/>
        </pc:sldMkLst>
        <pc:spChg chg="mod">
          <ac:chgData name="Elisabeth Trubel" userId="4a1f9ee3-53b6-4531-b8dc-0b60ead7732a" providerId="ADAL" clId="{BAB222D6-2008-4AA0-A3CC-334F7D837F33}" dt="2021-08-03T15:36:39.925" v="7086" actId="6549"/>
          <ac:spMkLst>
            <pc:docMk/>
            <pc:sldMk cId="2013319892" sldId="720"/>
            <ac:spMk id="3" creationId="{4155C4C6-332A-4508-B7D4-03A7DC128FAC}"/>
          </ac:spMkLst>
        </pc:spChg>
        <pc:spChg chg="del mod">
          <ac:chgData name="Elisabeth Trubel" userId="4a1f9ee3-53b6-4531-b8dc-0b60ead7732a" providerId="ADAL" clId="{BAB222D6-2008-4AA0-A3CC-334F7D837F33}" dt="2021-07-29T13:00:07.107" v="4844" actId="478"/>
          <ac:spMkLst>
            <pc:docMk/>
            <pc:sldMk cId="2013319892" sldId="720"/>
            <ac:spMk id="6" creationId="{851D766C-0343-4EFF-A606-7B13A234AFA1}"/>
          </ac:spMkLst>
        </pc:spChg>
        <pc:spChg chg="mod">
          <ac:chgData name="Elisabeth Trubel" userId="4a1f9ee3-53b6-4531-b8dc-0b60ead7732a" providerId="ADAL" clId="{BAB222D6-2008-4AA0-A3CC-334F7D837F33}" dt="2021-07-29T13:02:33.245" v="4899" actId="1076"/>
          <ac:spMkLst>
            <pc:docMk/>
            <pc:sldMk cId="2013319892" sldId="720"/>
            <ac:spMk id="33" creationId="{19450094-9F1E-4C06-928F-4314C4B040AC}"/>
          </ac:spMkLst>
        </pc:spChg>
        <pc:picChg chg="add mod modCrop">
          <ac:chgData name="Elisabeth Trubel" userId="4a1f9ee3-53b6-4531-b8dc-0b60ead7732a" providerId="ADAL" clId="{BAB222D6-2008-4AA0-A3CC-334F7D837F33}" dt="2021-07-29T13:02:14.725" v="4895" actId="1076"/>
          <ac:picMkLst>
            <pc:docMk/>
            <pc:sldMk cId="2013319892" sldId="720"/>
            <ac:picMk id="8" creationId="{72608E02-4177-4CD4-92E4-5E9001319081}"/>
          </ac:picMkLst>
        </pc:picChg>
      </pc:sldChg>
      <pc:sldChg chg="addSp delSp modSp add mod ord">
        <pc:chgData name="Elisabeth Trubel" userId="4a1f9ee3-53b6-4531-b8dc-0b60ead7732a" providerId="ADAL" clId="{BAB222D6-2008-4AA0-A3CC-334F7D837F33}" dt="2021-08-03T15:36:51.989" v="7100" actId="6549"/>
        <pc:sldMkLst>
          <pc:docMk/>
          <pc:sldMk cId="2779296750" sldId="721"/>
        </pc:sldMkLst>
        <pc:spChg chg="mod">
          <ac:chgData name="Elisabeth Trubel" userId="4a1f9ee3-53b6-4531-b8dc-0b60ead7732a" providerId="ADAL" clId="{BAB222D6-2008-4AA0-A3CC-334F7D837F33}" dt="2021-08-03T15:36:51.989" v="7100" actId="6549"/>
          <ac:spMkLst>
            <pc:docMk/>
            <pc:sldMk cId="2779296750" sldId="721"/>
            <ac:spMk id="3" creationId="{4155C4C6-332A-4508-B7D4-03A7DC128FAC}"/>
          </ac:spMkLst>
        </pc:spChg>
        <pc:spChg chg="mod">
          <ac:chgData name="Elisabeth Trubel" userId="4a1f9ee3-53b6-4531-b8dc-0b60ead7732a" providerId="ADAL" clId="{BAB222D6-2008-4AA0-A3CC-334F7D837F33}" dt="2021-07-29T13:01:55.465" v="4890" actId="1076"/>
          <ac:spMkLst>
            <pc:docMk/>
            <pc:sldMk cId="2779296750" sldId="721"/>
            <ac:spMk id="33" creationId="{19450094-9F1E-4C06-928F-4314C4B040AC}"/>
          </ac:spMkLst>
        </pc:spChg>
        <pc:picChg chg="add mod modCrop">
          <ac:chgData name="Elisabeth Trubel" userId="4a1f9ee3-53b6-4531-b8dc-0b60ead7732a" providerId="ADAL" clId="{BAB222D6-2008-4AA0-A3CC-334F7D837F33}" dt="2021-07-29T13:01:53.274" v="4889" actId="1076"/>
          <ac:picMkLst>
            <pc:docMk/>
            <pc:sldMk cId="2779296750" sldId="721"/>
            <ac:picMk id="7" creationId="{7ED89DA4-E7CA-4EC5-BA42-169ABF3A5B09}"/>
          </ac:picMkLst>
        </pc:picChg>
        <pc:picChg chg="del">
          <ac:chgData name="Elisabeth Trubel" userId="4a1f9ee3-53b6-4531-b8dc-0b60ead7732a" providerId="ADAL" clId="{BAB222D6-2008-4AA0-A3CC-334F7D837F33}" dt="2021-07-29T13:01:14.875" v="4857" actId="478"/>
          <ac:picMkLst>
            <pc:docMk/>
            <pc:sldMk cId="2779296750" sldId="721"/>
            <ac:picMk id="8" creationId="{72608E02-4177-4CD4-92E4-5E9001319081}"/>
          </ac:picMkLst>
        </pc:picChg>
      </pc:sldChg>
      <pc:sldChg chg="addSp delSp modSp add mod ord modAnim">
        <pc:chgData name="Elisabeth Trubel" userId="4a1f9ee3-53b6-4531-b8dc-0b60ead7732a" providerId="ADAL" clId="{BAB222D6-2008-4AA0-A3CC-334F7D837F33}" dt="2021-08-03T15:37:02.053" v="7114" actId="6549"/>
        <pc:sldMkLst>
          <pc:docMk/>
          <pc:sldMk cId="3067365996" sldId="722"/>
        </pc:sldMkLst>
        <pc:spChg chg="mod">
          <ac:chgData name="Elisabeth Trubel" userId="4a1f9ee3-53b6-4531-b8dc-0b60ead7732a" providerId="ADAL" clId="{BAB222D6-2008-4AA0-A3CC-334F7D837F33}" dt="2021-08-03T15:37:02.053" v="7114" actId="6549"/>
          <ac:spMkLst>
            <pc:docMk/>
            <pc:sldMk cId="3067365996" sldId="722"/>
            <ac:spMk id="3" creationId="{4155C4C6-332A-4508-B7D4-03A7DC128FAC}"/>
          </ac:spMkLst>
        </pc:spChg>
        <pc:spChg chg="mod">
          <ac:chgData name="Elisabeth Trubel" userId="4a1f9ee3-53b6-4531-b8dc-0b60ead7732a" providerId="ADAL" clId="{BAB222D6-2008-4AA0-A3CC-334F7D837F33}" dt="2021-07-29T13:03:43.083" v="4962" actId="20577"/>
          <ac:spMkLst>
            <pc:docMk/>
            <pc:sldMk cId="3067365996" sldId="722"/>
            <ac:spMk id="5" creationId="{35045BF0-877E-48BF-9722-C8DD997BD996}"/>
          </ac:spMkLst>
        </pc:spChg>
        <pc:spChg chg="add mod">
          <ac:chgData name="Elisabeth Trubel" userId="4a1f9ee3-53b6-4531-b8dc-0b60ead7732a" providerId="ADAL" clId="{BAB222D6-2008-4AA0-A3CC-334F7D837F33}" dt="2021-07-29T13:04:08.603" v="5008" actId="20577"/>
          <ac:spMkLst>
            <pc:docMk/>
            <pc:sldMk cId="3067365996" sldId="722"/>
            <ac:spMk id="12" creationId="{B3E9A34A-3165-4A08-AED0-27C19F98BBE3}"/>
          </ac:spMkLst>
        </pc:spChg>
        <pc:spChg chg="del">
          <ac:chgData name="Elisabeth Trubel" userId="4a1f9ee3-53b6-4531-b8dc-0b60ead7732a" providerId="ADAL" clId="{BAB222D6-2008-4AA0-A3CC-334F7D837F33}" dt="2021-07-29T13:03:49.027" v="4965" actId="478"/>
          <ac:spMkLst>
            <pc:docMk/>
            <pc:sldMk cId="3067365996" sldId="722"/>
            <ac:spMk id="33" creationId="{19450094-9F1E-4C06-928F-4314C4B040AC}"/>
          </ac:spMkLst>
        </pc:spChg>
        <pc:picChg chg="del">
          <ac:chgData name="Elisabeth Trubel" userId="4a1f9ee3-53b6-4531-b8dc-0b60ead7732a" providerId="ADAL" clId="{BAB222D6-2008-4AA0-A3CC-334F7D837F33}" dt="2021-07-29T13:03:47.443" v="4964" actId="478"/>
          <ac:picMkLst>
            <pc:docMk/>
            <pc:sldMk cId="3067365996" sldId="722"/>
            <ac:picMk id="7" creationId="{7ED89DA4-E7CA-4EC5-BA42-169ABF3A5B09}"/>
          </ac:picMkLst>
        </pc:picChg>
        <pc:picChg chg="del">
          <ac:chgData name="Elisabeth Trubel" userId="4a1f9ee3-53b6-4531-b8dc-0b60ead7732a" providerId="ADAL" clId="{BAB222D6-2008-4AA0-A3CC-334F7D837F33}" dt="2021-07-29T13:03:45.963" v="4963" actId="478"/>
          <ac:picMkLst>
            <pc:docMk/>
            <pc:sldMk cId="3067365996" sldId="722"/>
            <ac:picMk id="34" creationId="{13306A8F-134C-4DF2-BE6B-657811C99829}"/>
          </ac:picMkLst>
        </pc:picChg>
      </pc:sldChg>
      <pc:sldChg chg="addSp delSp modSp add mod ord delAnim">
        <pc:chgData name="Elisabeth Trubel" userId="4a1f9ee3-53b6-4531-b8dc-0b60ead7732a" providerId="ADAL" clId="{BAB222D6-2008-4AA0-A3CC-334F7D837F33}" dt="2021-08-03T15:37:13.293" v="7128" actId="6549"/>
        <pc:sldMkLst>
          <pc:docMk/>
          <pc:sldMk cId="3042390814" sldId="723"/>
        </pc:sldMkLst>
        <pc:spChg chg="mod">
          <ac:chgData name="Elisabeth Trubel" userId="4a1f9ee3-53b6-4531-b8dc-0b60ead7732a" providerId="ADAL" clId="{BAB222D6-2008-4AA0-A3CC-334F7D837F33}" dt="2021-08-03T15:37:13.293" v="7128" actId="6549"/>
          <ac:spMkLst>
            <pc:docMk/>
            <pc:sldMk cId="3042390814" sldId="723"/>
            <ac:spMk id="3" creationId="{4155C4C6-332A-4508-B7D4-03A7DC128FAC}"/>
          </ac:spMkLst>
        </pc:spChg>
        <pc:spChg chg="mod">
          <ac:chgData name="Elisabeth Trubel" userId="4a1f9ee3-53b6-4531-b8dc-0b60ead7732a" providerId="ADAL" clId="{BAB222D6-2008-4AA0-A3CC-334F7D837F33}" dt="2021-07-29T13:04:27.955" v="5061" actId="20577"/>
          <ac:spMkLst>
            <pc:docMk/>
            <pc:sldMk cId="3042390814" sldId="723"/>
            <ac:spMk id="5" creationId="{35045BF0-877E-48BF-9722-C8DD997BD996}"/>
          </ac:spMkLst>
        </pc:spChg>
        <pc:spChg chg="del">
          <ac:chgData name="Elisabeth Trubel" userId="4a1f9ee3-53b6-4531-b8dc-0b60ead7732a" providerId="ADAL" clId="{BAB222D6-2008-4AA0-A3CC-334F7D837F33}" dt="2021-07-29T13:04:30.796" v="5062" actId="478"/>
          <ac:spMkLst>
            <pc:docMk/>
            <pc:sldMk cId="3042390814" sldId="723"/>
            <ac:spMk id="12" creationId="{B3E9A34A-3165-4A08-AED0-27C19F98BBE3}"/>
          </ac:spMkLst>
        </pc:spChg>
        <pc:spChg chg="add mod">
          <ac:chgData name="Elisabeth Trubel" userId="4a1f9ee3-53b6-4531-b8dc-0b60ead7732a" providerId="ADAL" clId="{BAB222D6-2008-4AA0-A3CC-334F7D837F33}" dt="2021-07-29T13:06:09.941" v="5082" actId="6549"/>
          <ac:spMkLst>
            <pc:docMk/>
            <pc:sldMk cId="3042390814" sldId="723"/>
            <ac:spMk id="13" creationId="{70D95BE0-3944-4EF8-B5B9-FA9169C7E6F0}"/>
          </ac:spMkLst>
        </pc:spChg>
        <pc:picChg chg="add mod">
          <ac:chgData name="Elisabeth Trubel" userId="4a1f9ee3-53b6-4531-b8dc-0b60ead7732a" providerId="ADAL" clId="{BAB222D6-2008-4AA0-A3CC-334F7D837F33}" dt="2021-07-29T13:07:09.700" v="5093" actId="1076"/>
          <ac:picMkLst>
            <pc:docMk/>
            <pc:sldMk cId="3042390814" sldId="723"/>
            <ac:picMk id="9" creationId="{7E4CF31F-B411-4DBB-B486-98CCBC5E0164}"/>
          </ac:picMkLst>
        </pc:picChg>
        <pc:picChg chg="add mod">
          <ac:chgData name="Elisabeth Trubel" userId="4a1f9ee3-53b6-4531-b8dc-0b60ead7732a" providerId="ADAL" clId="{BAB222D6-2008-4AA0-A3CC-334F7D837F33}" dt="2021-07-29T13:07:09.700" v="5093" actId="1076"/>
          <ac:picMkLst>
            <pc:docMk/>
            <pc:sldMk cId="3042390814" sldId="723"/>
            <ac:picMk id="10" creationId="{4ACF4F65-B7DF-451F-9032-31DE1DD219C8}"/>
          </ac:picMkLst>
        </pc:picChg>
      </pc:sldChg>
      <pc:sldChg chg="addSp delSp modSp add mod ord modAnim">
        <pc:chgData name="Elisabeth Trubel" userId="4a1f9ee3-53b6-4531-b8dc-0b60ead7732a" providerId="ADAL" clId="{BAB222D6-2008-4AA0-A3CC-334F7D837F33}" dt="2021-08-03T15:37:22.981" v="7142" actId="6549"/>
        <pc:sldMkLst>
          <pc:docMk/>
          <pc:sldMk cId="2135231344" sldId="724"/>
        </pc:sldMkLst>
        <pc:spChg chg="mod">
          <ac:chgData name="Elisabeth Trubel" userId="4a1f9ee3-53b6-4531-b8dc-0b60ead7732a" providerId="ADAL" clId="{BAB222D6-2008-4AA0-A3CC-334F7D837F33}" dt="2021-08-03T15:37:22.981" v="7142" actId="6549"/>
          <ac:spMkLst>
            <pc:docMk/>
            <pc:sldMk cId="2135231344" sldId="724"/>
            <ac:spMk id="3" creationId="{4155C4C6-332A-4508-B7D4-03A7DC128FAC}"/>
          </ac:spMkLst>
        </pc:spChg>
        <pc:spChg chg="add mod">
          <ac:chgData name="Elisabeth Trubel" userId="4a1f9ee3-53b6-4531-b8dc-0b60ead7732a" providerId="ADAL" clId="{BAB222D6-2008-4AA0-A3CC-334F7D837F33}" dt="2021-07-29T13:08:40.413" v="5217" actId="1076"/>
          <ac:spMkLst>
            <pc:docMk/>
            <pc:sldMk cId="2135231344" sldId="724"/>
            <ac:spMk id="12" creationId="{DC4EAC46-2E8C-4864-8D6D-E7D3B2B80643}"/>
          </ac:spMkLst>
        </pc:spChg>
        <pc:spChg chg="del">
          <ac:chgData name="Elisabeth Trubel" userId="4a1f9ee3-53b6-4531-b8dc-0b60ead7732a" providerId="ADAL" clId="{BAB222D6-2008-4AA0-A3CC-334F7D837F33}" dt="2021-07-29T13:07:14.435" v="5094" actId="478"/>
          <ac:spMkLst>
            <pc:docMk/>
            <pc:sldMk cId="2135231344" sldId="724"/>
            <ac:spMk id="13" creationId="{70D95BE0-3944-4EF8-B5B9-FA9169C7E6F0}"/>
          </ac:spMkLst>
        </pc:spChg>
        <pc:spChg chg="add mod">
          <ac:chgData name="Elisabeth Trubel" userId="4a1f9ee3-53b6-4531-b8dc-0b60ead7732a" providerId="ADAL" clId="{BAB222D6-2008-4AA0-A3CC-334F7D837F33}" dt="2021-07-29T13:07:41.848" v="5098" actId="1076"/>
          <ac:spMkLst>
            <pc:docMk/>
            <pc:sldMk cId="2135231344" sldId="724"/>
            <ac:spMk id="14" creationId="{689FF279-CBD5-4D47-8EC5-456AAB5FC863}"/>
          </ac:spMkLst>
        </pc:spChg>
        <pc:spChg chg="add mod">
          <ac:chgData name="Elisabeth Trubel" userId="4a1f9ee3-53b6-4531-b8dc-0b60ead7732a" providerId="ADAL" clId="{BAB222D6-2008-4AA0-A3CC-334F7D837F33}" dt="2021-07-29T13:07:41.848" v="5098" actId="1076"/>
          <ac:spMkLst>
            <pc:docMk/>
            <pc:sldMk cId="2135231344" sldId="724"/>
            <ac:spMk id="15" creationId="{392D065E-539B-4AF2-A24C-09C32EBB4651}"/>
          </ac:spMkLst>
        </pc:spChg>
        <pc:spChg chg="add mod">
          <ac:chgData name="Elisabeth Trubel" userId="4a1f9ee3-53b6-4531-b8dc-0b60ead7732a" providerId="ADAL" clId="{BAB222D6-2008-4AA0-A3CC-334F7D837F33}" dt="2021-07-29T13:07:41.848" v="5098" actId="1076"/>
          <ac:spMkLst>
            <pc:docMk/>
            <pc:sldMk cId="2135231344" sldId="724"/>
            <ac:spMk id="16" creationId="{6A4A1C4A-D433-4B84-90B0-C908F54286FB}"/>
          </ac:spMkLst>
        </pc:spChg>
        <pc:spChg chg="add mod">
          <ac:chgData name="Elisabeth Trubel" userId="4a1f9ee3-53b6-4531-b8dc-0b60ead7732a" providerId="ADAL" clId="{BAB222D6-2008-4AA0-A3CC-334F7D837F33}" dt="2021-07-29T13:08:54.098" v="5220" actId="1076"/>
          <ac:spMkLst>
            <pc:docMk/>
            <pc:sldMk cId="2135231344" sldId="724"/>
            <ac:spMk id="17" creationId="{55D47F27-98EA-4079-8382-CCC3103C92EB}"/>
          </ac:spMkLst>
        </pc:spChg>
        <pc:spChg chg="add mod">
          <ac:chgData name="Elisabeth Trubel" userId="4a1f9ee3-53b6-4531-b8dc-0b60ead7732a" providerId="ADAL" clId="{BAB222D6-2008-4AA0-A3CC-334F7D837F33}" dt="2021-07-29T13:08:50.625" v="5219" actId="1076"/>
          <ac:spMkLst>
            <pc:docMk/>
            <pc:sldMk cId="2135231344" sldId="724"/>
            <ac:spMk id="18" creationId="{E113F51C-739D-4501-B488-F07F2977E113}"/>
          </ac:spMkLst>
        </pc:spChg>
        <pc:spChg chg="add mod">
          <ac:chgData name="Elisabeth Trubel" userId="4a1f9ee3-53b6-4531-b8dc-0b60ead7732a" providerId="ADAL" clId="{BAB222D6-2008-4AA0-A3CC-334F7D837F33}" dt="2021-07-29T13:08:58.192" v="5221" actId="1076"/>
          <ac:spMkLst>
            <pc:docMk/>
            <pc:sldMk cId="2135231344" sldId="724"/>
            <ac:spMk id="19" creationId="{1FFC4A52-4C35-41B2-A889-FA00E0A93107}"/>
          </ac:spMkLst>
        </pc:spChg>
        <pc:spChg chg="add mod">
          <ac:chgData name="Elisabeth Trubel" userId="4a1f9ee3-53b6-4531-b8dc-0b60ead7732a" providerId="ADAL" clId="{BAB222D6-2008-4AA0-A3CC-334F7D837F33}" dt="2021-07-29T13:08:32.341" v="5215" actId="1076"/>
          <ac:spMkLst>
            <pc:docMk/>
            <pc:sldMk cId="2135231344" sldId="724"/>
            <ac:spMk id="24" creationId="{F6502229-F3F4-4EB3-AE87-3280D69EF047}"/>
          </ac:spMkLst>
        </pc:spChg>
        <pc:picChg chg="del">
          <ac:chgData name="Elisabeth Trubel" userId="4a1f9ee3-53b6-4531-b8dc-0b60ead7732a" providerId="ADAL" clId="{BAB222D6-2008-4AA0-A3CC-334F7D837F33}" dt="2021-07-29T13:07:15.603" v="5096" actId="478"/>
          <ac:picMkLst>
            <pc:docMk/>
            <pc:sldMk cId="2135231344" sldId="724"/>
            <ac:picMk id="9" creationId="{7E4CF31F-B411-4DBB-B486-98CCBC5E0164}"/>
          </ac:picMkLst>
        </pc:picChg>
        <pc:picChg chg="del">
          <ac:chgData name="Elisabeth Trubel" userId="4a1f9ee3-53b6-4531-b8dc-0b60ead7732a" providerId="ADAL" clId="{BAB222D6-2008-4AA0-A3CC-334F7D837F33}" dt="2021-07-29T13:07:15.059" v="5095" actId="478"/>
          <ac:picMkLst>
            <pc:docMk/>
            <pc:sldMk cId="2135231344" sldId="724"/>
            <ac:picMk id="10" creationId="{4ACF4F65-B7DF-451F-9032-31DE1DD219C8}"/>
          </ac:picMkLst>
        </pc:picChg>
        <pc:picChg chg="add mod">
          <ac:chgData name="Elisabeth Trubel" userId="4a1f9ee3-53b6-4531-b8dc-0b60ead7732a" providerId="ADAL" clId="{BAB222D6-2008-4AA0-A3CC-334F7D837F33}" dt="2021-07-29T13:07:41.848" v="5098" actId="1076"/>
          <ac:picMkLst>
            <pc:docMk/>
            <pc:sldMk cId="2135231344" sldId="724"/>
            <ac:picMk id="20" creationId="{43136279-EC4E-49DC-A59A-1BF44F63366B}"/>
          </ac:picMkLst>
        </pc:picChg>
        <pc:picChg chg="add mod">
          <ac:chgData name="Elisabeth Trubel" userId="4a1f9ee3-53b6-4531-b8dc-0b60ead7732a" providerId="ADAL" clId="{BAB222D6-2008-4AA0-A3CC-334F7D837F33}" dt="2021-07-29T13:07:41.848" v="5098" actId="1076"/>
          <ac:picMkLst>
            <pc:docMk/>
            <pc:sldMk cId="2135231344" sldId="724"/>
            <ac:picMk id="22" creationId="{8A955700-0F1D-44F8-9127-B378BA38FD8E}"/>
          </ac:picMkLst>
        </pc:picChg>
        <pc:picChg chg="add mod">
          <ac:chgData name="Elisabeth Trubel" userId="4a1f9ee3-53b6-4531-b8dc-0b60ead7732a" providerId="ADAL" clId="{BAB222D6-2008-4AA0-A3CC-334F7D837F33}" dt="2021-07-29T13:07:41.848" v="5098" actId="1076"/>
          <ac:picMkLst>
            <pc:docMk/>
            <pc:sldMk cId="2135231344" sldId="724"/>
            <ac:picMk id="23" creationId="{CED1A539-817F-4C15-A7E2-CFC34AF222B1}"/>
          </ac:picMkLst>
        </pc:picChg>
        <pc:picChg chg="add mod">
          <ac:chgData name="Elisabeth Trubel" userId="4a1f9ee3-53b6-4531-b8dc-0b60ead7732a" providerId="ADAL" clId="{BAB222D6-2008-4AA0-A3CC-334F7D837F33}" dt="2021-07-29T13:07:41.848" v="5098" actId="1076"/>
          <ac:picMkLst>
            <pc:docMk/>
            <pc:sldMk cId="2135231344" sldId="724"/>
            <ac:picMk id="25" creationId="{4AFA1071-070D-486B-87B8-6E4A7D15CB83}"/>
          </ac:picMkLst>
        </pc:picChg>
        <pc:picChg chg="add mod">
          <ac:chgData name="Elisabeth Trubel" userId="4a1f9ee3-53b6-4531-b8dc-0b60ead7732a" providerId="ADAL" clId="{BAB222D6-2008-4AA0-A3CC-334F7D837F33}" dt="2021-07-29T13:07:41.848" v="5098" actId="1076"/>
          <ac:picMkLst>
            <pc:docMk/>
            <pc:sldMk cId="2135231344" sldId="724"/>
            <ac:picMk id="26" creationId="{890BA179-6ACB-426E-9C7C-5086794F0E78}"/>
          </ac:picMkLst>
        </pc:picChg>
        <pc:picChg chg="add mod">
          <ac:chgData name="Elisabeth Trubel" userId="4a1f9ee3-53b6-4531-b8dc-0b60ead7732a" providerId="ADAL" clId="{BAB222D6-2008-4AA0-A3CC-334F7D837F33}" dt="2021-07-29T13:07:41.848" v="5098" actId="1076"/>
          <ac:picMkLst>
            <pc:docMk/>
            <pc:sldMk cId="2135231344" sldId="724"/>
            <ac:picMk id="27" creationId="{CFD6EC72-4C3C-4D95-989B-86A9FFFCFBCE}"/>
          </ac:picMkLst>
        </pc:picChg>
        <pc:picChg chg="add mod">
          <ac:chgData name="Elisabeth Trubel" userId="4a1f9ee3-53b6-4531-b8dc-0b60ead7732a" providerId="ADAL" clId="{BAB222D6-2008-4AA0-A3CC-334F7D837F33}" dt="2021-07-29T13:07:41.848" v="5098" actId="1076"/>
          <ac:picMkLst>
            <pc:docMk/>
            <pc:sldMk cId="2135231344" sldId="724"/>
            <ac:picMk id="28" creationId="{2C1A1A86-AE19-451D-9C43-7A0521B42BE3}"/>
          </ac:picMkLst>
        </pc:picChg>
        <pc:picChg chg="add mod">
          <ac:chgData name="Elisabeth Trubel" userId="4a1f9ee3-53b6-4531-b8dc-0b60ead7732a" providerId="ADAL" clId="{BAB222D6-2008-4AA0-A3CC-334F7D837F33}" dt="2021-07-29T13:07:41.848" v="5098" actId="1076"/>
          <ac:picMkLst>
            <pc:docMk/>
            <pc:sldMk cId="2135231344" sldId="724"/>
            <ac:picMk id="29" creationId="{2CE4AC62-861D-4AC3-84C8-A6F3FF16E507}"/>
          </ac:picMkLst>
        </pc:picChg>
        <pc:picChg chg="add mod">
          <ac:chgData name="Elisabeth Trubel" userId="4a1f9ee3-53b6-4531-b8dc-0b60ead7732a" providerId="ADAL" clId="{BAB222D6-2008-4AA0-A3CC-334F7D837F33}" dt="2021-07-29T13:07:41.848" v="5098" actId="1076"/>
          <ac:picMkLst>
            <pc:docMk/>
            <pc:sldMk cId="2135231344" sldId="724"/>
            <ac:picMk id="30" creationId="{2646EB78-7CD5-4A96-9E1D-E5FE11AD4A1A}"/>
          </ac:picMkLst>
        </pc:picChg>
      </pc:sldChg>
      <pc:sldChg chg="addSp delSp modSp add mod ord delAnim modAnim">
        <pc:chgData name="Elisabeth Trubel" userId="4a1f9ee3-53b6-4531-b8dc-0b60ead7732a" providerId="ADAL" clId="{BAB222D6-2008-4AA0-A3CC-334F7D837F33}" dt="2021-08-03T15:37:33.389" v="7156" actId="6549"/>
        <pc:sldMkLst>
          <pc:docMk/>
          <pc:sldMk cId="3244262136" sldId="725"/>
        </pc:sldMkLst>
        <pc:spChg chg="mod">
          <ac:chgData name="Elisabeth Trubel" userId="4a1f9ee3-53b6-4531-b8dc-0b60ead7732a" providerId="ADAL" clId="{BAB222D6-2008-4AA0-A3CC-334F7D837F33}" dt="2021-08-03T15:37:33.389" v="7156" actId="6549"/>
          <ac:spMkLst>
            <pc:docMk/>
            <pc:sldMk cId="3244262136" sldId="725"/>
            <ac:spMk id="3" creationId="{4155C4C6-332A-4508-B7D4-03A7DC128FAC}"/>
          </ac:spMkLst>
        </pc:spChg>
        <pc:spChg chg="del">
          <ac:chgData name="Elisabeth Trubel" userId="4a1f9ee3-53b6-4531-b8dc-0b60ead7732a" providerId="ADAL" clId="{BAB222D6-2008-4AA0-A3CC-334F7D837F33}" dt="2021-07-29T13:10:06.531" v="5230" actId="478"/>
          <ac:spMkLst>
            <pc:docMk/>
            <pc:sldMk cId="3244262136" sldId="725"/>
            <ac:spMk id="12" creationId="{DC4EAC46-2E8C-4864-8D6D-E7D3B2B80643}"/>
          </ac:spMkLst>
        </pc:spChg>
        <pc:spChg chg="del">
          <ac:chgData name="Elisabeth Trubel" userId="4a1f9ee3-53b6-4531-b8dc-0b60ead7732a" providerId="ADAL" clId="{BAB222D6-2008-4AA0-A3CC-334F7D837F33}" dt="2021-07-29T13:09:59.607" v="5225" actId="478"/>
          <ac:spMkLst>
            <pc:docMk/>
            <pc:sldMk cId="3244262136" sldId="725"/>
            <ac:spMk id="14" creationId="{689FF279-CBD5-4D47-8EC5-456AAB5FC863}"/>
          </ac:spMkLst>
        </pc:spChg>
        <pc:spChg chg="del">
          <ac:chgData name="Elisabeth Trubel" userId="4a1f9ee3-53b6-4531-b8dc-0b60ead7732a" providerId="ADAL" clId="{BAB222D6-2008-4AA0-A3CC-334F7D837F33}" dt="2021-07-29T13:09:59.607" v="5225" actId="478"/>
          <ac:spMkLst>
            <pc:docMk/>
            <pc:sldMk cId="3244262136" sldId="725"/>
            <ac:spMk id="15" creationId="{392D065E-539B-4AF2-A24C-09C32EBB4651}"/>
          </ac:spMkLst>
        </pc:spChg>
        <pc:spChg chg="del">
          <ac:chgData name="Elisabeth Trubel" userId="4a1f9ee3-53b6-4531-b8dc-0b60ead7732a" providerId="ADAL" clId="{BAB222D6-2008-4AA0-A3CC-334F7D837F33}" dt="2021-07-29T13:09:59.607" v="5225" actId="478"/>
          <ac:spMkLst>
            <pc:docMk/>
            <pc:sldMk cId="3244262136" sldId="725"/>
            <ac:spMk id="16" creationId="{6A4A1C4A-D433-4B84-90B0-C908F54286FB}"/>
          </ac:spMkLst>
        </pc:spChg>
        <pc:spChg chg="del">
          <ac:chgData name="Elisabeth Trubel" userId="4a1f9ee3-53b6-4531-b8dc-0b60ead7732a" providerId="ADAL" clId="{BAB222D6-2008-4AA0-A3CC-334F7D837F33}" dt="2021-07-29T13:09:59.607" v="5225" actId="478"/>
          <ac:spMkLst>
            <pc:docMk/>
            <pc:sldMk cId="3244262136" sldId="725"/>
            <ac:spMk id="17" creationId="{55D47F27-98EA-4079-8382-CCC3103C92EB}"/>
          </ac:spMkLst>
        </pc:spChg>
        <pc:spChg chg="del">
          <ac:chgData name="Elisabeth Trubel" userId="4a1f9ee3-53b6-4531-b8dc-0b60ead7732a" providerId="ADAL" clId="{BAB222D6-2008-4AA0-A3CC-334F7D837F33}" dt="2021-07-29T13:09:59.607" v="5225" actId="478"/>
          <ac:spMkLst>
            <pc:docMk/>
            <pc:sldMk cId="3244262136" sldId="725"/>
            <ac:spMk id="18" creationId="{E113F51C-739D-4501-B488-F07F2977E113}"/>
          </ac:spMkLst>
        </pc:spChg>
        <pc:spChg chg="del mod">
          <ac:chgData name="Elisabeth Trubel" userId="4a1f9ee3-53b6-4531-b8dc-0b60ead7732a" providerId="ADAL" clId="{BAB222D6-2008-4AA0-A3CC-334F7D837F33}" dt="2021-07-29T13:10:01.676" v="5227" actId="478"/>
          <ac:spMkLst>
            <pc:docMk/>
            <pc:sldMk cId="3244262136" sldId="725"/>
            <ac:spMk id="19" creationId="{1FFC4A52-4C35-41B2-A889-FA00E0A93107}"/>
          </ac:spMkLst>
        </pc:spChg>
        <pc:spChg chg="del">
          <ac:chgData name="Elisabeth Trubel" userId="4a1f9ee3-53b6-4531-b8dc-0b60ead7732a" providerId="ADAL" clId="{BAB222D6-2008-4AA0-A3CC-334F7D837F33}" dt="2021-07-29T13:10:07.940" v="5231" actId="478"/>
          <ac:spMkLst>
            <pc:docMk/>
            <pc:sldMk cId="3244262136" sldId="725"/>
            <ac:spMk id="24" creationId="{F6502229-F3F4-4EB3-AE87-3280D69EF047}"/>
          </ac:spMkLst>
        </pc:spChg>
        <pc:spChg chg="add mod">
          <ac:chgData name="Elisabeth Trubel" userId="4a1f9ee3-53b6-4531-b8dc-0b60ead7732a" providerId="ADAL" clId="{BAB222D6-2008-4AA0-A3CC-334F7D837F33}" dt="2021-07-29T13:11:17.593" v="5244" actId="1076"/>
          <ac:spMkLst>
            <pc:docMk/>
            <pc:sldMk cId="3244262136" sldId="725"/>
            <ac:spMk id="32" creationId="{C64B39FF-3F1C-42EE-9E4A-E8FFE562E5A6}"/>
          </ac:spMkLst>
        </pc:spChg>
        <pc:spChg chg="add mod">
          <ac:chgData name="Elisabeth Trubel" userId="4a1f9ee3-53b6-4531-b8dc-0b60ead7732a" providerId="ADAL" clId="{BAB222D6-2008-4AA0-A3CC-334F7D837F33}" dt="2021-07-29T13:11:17.593" v="5244" actId="1076"/>
          <ac:spMkLst>
            <pc:docMk/>
            <pc:sldMk cId="3244262136" sldId="725"/>
            <ac:spMk id="33" creationId="{72BE7A2A-4D35-430A-ADDA-4944EF2D2940}"/>
          </ac:spMkLst>
        </pc:spChg>
        <pc:spChg chg="add mod">
          <ac:chgData name="Elisabeth Trubel" userId="4a1f9ee3-53b6-4531-b8dc-0b60ead7732a" providerId="ADAL" clId="{BAB222D6-2008-4AA0-A3CC-334F7D837F33}" dt="2021-07-29T13:11:17.593" v="5244" actId="1076"/>
          <ac:spMkLst>
            <pc:docMk/>
            <pc:sldMk cId="3244262136" sldId="725"/>
            <ac:spMk id="34" creationId="{A0595439-1379-41E1-A6AA-3E06BB761180}"/>
          </ac:spMkLst>
        </pc:spChg>
        <pc:spChg chg="add mod">
          <ac:chgData name="Elisabeth Trubel" userId="4a1f9ee3-53b6-4531-b8dc-0b60ead7732a" providerId="ADAL" clId="{BAB222D6-2008-4AA0-A3CC-334F7D837F33}" dt="2021-07-29T13:11:17.593" v="5244" actId="1076"/>
          <ac:spMkLst>
            <pc:docMk/>
            <pc:sldMk cId="3244262136" sldId="725"/>
            <ac:spMk id="35" creationId="{2E6588E0-8517-464B-A4A9-39569C69C36C}"/>
          </ac:spMkLst>
        </pc:spChg>
        <pc:spChg chg="add mod">
          <ac:chgData name="Elisabeth Trubel" userId="4a1f9ee3-53b6-4531-b8dc-0b60ead7732a" providerId="ADAL" clId="{BAB222D6-2008-4AA0-A3CC-334F7D837F33}" dt="2021-07-29T13:11:17.593" v="5244" actId="1076"/>
          <ac:spMkLst>
            <pc:docMk/>
            <pc:sldMk cId="3244262136" sldId="725"/>
            <ac:spMk id="36" creationId="{B51829DE-2AE5-4F79-87C9-B3B4AE10C74E}"/>
          </ac:spMkLst>
        </pc:spChg>
        <pc:spChg chg="add mod">
          <ac:chgData name="Elisabeth Trubel" userId="4a1f9ee3-53b6-4531-b8dc-0b60ead7732a" providerId="ADAL" clId="{BAB222D6-2008-4AA0-A3CC-334F7D837F33}" dt="2021-07-29T13:11:17.593" v="5244" actId="1076"/>
          <ac:spMkLst>
            <pc:docMk/>
            <pc:sldMk cId="3244262136" sldId="725"/>
            <ac:spMk id="37" creationId="{78B03CE1-175B-464B-B547-E095B8955B96}"/>
          </ac:spMkLst>
        </pc:spChg>
        <pc:spChg chg="add mod">
          <ac:chgData name="Elisabeth Trubel" userId="4a1f9ee3-53b6-4531-b8dc-0b60ead7732a" providerId="ADAL" clId="{BAB222D6-2008-4AA0-A3CC-334F7D837F33}" dt="2021-07-29T13:11:17.593" v="5244" actId="1076"/>
          <ac:spMkLst>
            <pc:docMk/>
            <pc:sldMk cId="3244262136" sldId="725"/>
            <ac:spMk id="38" creationId="{1B69661F-F3B6-42E3-B4C5-EC10B9390A0C}"/>
          </ac:spMkLst>
        </pc:spChg>
        <pc:spChg chg="add mod">
          <ac:chgData name="Elisabeth Trubel" userId="4a1f9ee3-53b6-4531-b8dc-0b60ead7732a" providerId="ADAL" clId="{BAB222D6-2008-4AA0-A3CC-334F7D837F33}" dt="2021-07-29T13:11:17.593" v="5244" actId="1076"/>
          <ac:spMkLst>
            <pc:docMk/>
            <pc:sldMk cId="3244262136" sldId="725"/>
            <ac:spMk id="39" creationId="{C777CC5D-274D-4DE6-97D1-882FF9717C04}"/>
          </ac:spMkLst>
        </pc:spChg>
        <pc:spChg chg="add mod">
          <ac:chgData name="Elisabeth Trubel" userId="4a1f9ee3-53b6-4531-b8dc-0b60ead7732a" providerId="ADAL" clId="{BAB222D6-2008-4AA0-A3CC-334F7D837F33}" dt="2021-07-29T13:11:17.593" v="5244" actId="1076"/>
          <ac:spMkLst>
            <pc:docMk/>
            <pc:sldMk cId="3244262136" sldId="725"/>
            <ac:spMk id="40" creationId="{B95C64C5-BCAD-453E-87FC-17FE67455D14}"/>
          </ac:spMkLst>
        </pc:spChg>
        <pc:spChg chg="add mod">
          <ac:chgData name="Elisabeth Trubel" userId="4a1f9ee3-53b6-4531-b8dc-0b60ead7732a" providerId="ADAL" clId="{BAB222D6-2008-4AA0-A3CC-334F7D837F33}" dt="2021-07-29T13:11:17.593" v="5244" actId="1076"/>
          <ac:spMkLst>
            <pc:docMk/>
            <pc:sldMk cId="3244262136" sldId="725"/>
            <ac:spMk id="41" creationId="{08930C37-9BB9-4892-8272-4A871832A4DE}"/>
          </ac:spMkLst>
        </pc:spChg>
        <pc:spChg chg="add mod">
          <ac:chgData name="Elisabeth Trubel" userId="4a1f9ee3-53b6-4531-b8dc-0b60ead7732a" providerId="ADAL" clId="{BAB222D6-2008-4AA0-A3CC-334F7D837F33}" dt="2021-07-29T13:11:17.593" v="5244" actId="1076"/>
          <ac:spMkLst>
            <pc:docMk/>
            <pc:sldMk cId="3244262136" sldId="725"/>
            <ac:spMk id="42" creationId="{B41B7D7C-AC06-4C71-BB70-684A96FE4A92}"/>
          </ac:spMkLst>
        </pc:spChg>
        <pc:picChg chg="del">
          <ac:chgData name="Elisabeth Trubel" userId="4a1f9ee3-53b6-4531-b8dc-0b60ead7732a" providerId="ADAL" clId="{BAB222D6-2008-4AA0-A3CC-334F7D837F33}" dt="2021-07-29T13:09:59.607" v="5225" actId="478"/>
          <ac:picMkLst>
            <pc:docMk/>
            <pc:sldMk cId="3244262136" sldId="725"/>
            <ac:picMk id="20" creationId="{43136279-EC4E-49DC-A59A-1BF44F63366B}"/>
          </ac:picMkLst>
        </pc:picChg>
        <pc:picChg chg="del">
          <ac:chgData name="Elisabeth Trubel" userId="4a1f9ee3-53b6-4531-b8dc-0b60ead7732a" providerId="ADAL" clId="{BAB222D6-2008-4AA0-A3CC-334F7D837F33}" dt="2021-07-29T13:09:59.607" v="5225" actId="478"/>
          <ac:picMkLst>
            <pc:docMk/>
            <pc:sldMk cId="3244262136" sldId="725"/>
            <ac:picMk id="22" creationId="{8A955700-0F1D-44F8-9127-B378BA38FD8E}"/>
          </ac:picMkLst>
        </pc:picChg>
        <pc:picChg chg="del">
          <ac:chgData name="Elisabeth Trubel" userId="4a1f9ee3-53b6-4531-b8dc-0b60ead7732a" providerId="ADAL" clId="{BAB222D6-2008-4AA0-A3CC-334F7D837F33}" dt="2021-07-29T13:10:04.723" v="5229" actId="478"/>
          <ac:picMkLst>
            <pc:docMk/>
            <pc:sldMk cId="3244262136" sldId="725"/>
            <ac:picMk id="23" creationId="{CED1A539-817F-4C15-A7E2-CFC34AF222B1}"/>
          </ac:picMkLst>
        </pc:picChg>
        <pc:picChg chg="del">
          <ac:chgData name="Elisabeth Trubel" userId="4a1f9ee3-53b6-4531-b8dc-0b60ead7732a" providerId="ADAL" clId="{BAB222D6-2008-4AA0-A3CC-334F7D837F33}" dt="2021-07-29T13:09:59.607" v="5225" actId="478"/>
          <ac:picMkLst>
            <pc:docMk/>
            <pc:sldMk cId="3244262136" sldId="725"/>
            <ac:picMk id="25" creationId="{4AFA1071-070D-486B-87B8-6E4A7D15CB83}"/>
          </ac:picMkLst>
        </pc:picChg>
        <pc:picChg chg="del">
          <ac:chgData name="Elisabeth Trubel" userId="4a1f9ee3-53b6-4531-b8dc-0b60ead7732a" providerId="ADAL" clId="{BAB222D6-2008-4AA0-A3CC-334F7D837F33}" dt="2021-07-29T13:10:03.276" v="5228" actId="478"/>
          <ac:picMkLst>
            <pc:docMk/>
            <pc:sldMk cId="3244262136" sldId="725"/>
            <ac:picMk id="26" creationId="{890BA179-6ACB-426E-9C7C-5086794F0E78}"/>
          </ac:picMkLst>
        </pc:picChg>
        <pc:picChg chg="del">
          <ac:chgData name="Elisabeth Trubel" userId="4a1f9ee3-53b6-4531-b8dc-0b60ead7732a" providerId="ADAL" clId="{BAB222D6-2008-4AA0-A3CC-334F7D837F33}" dt="2021-07-29T13:09:59.607" v="5225" actId="478"/>
          <ac:picMkLst>
            <pc:docMk/>
            <pc:sldMk cId="3244262136" sldId="725"/>
            <ac:picMk id="27" creationId="{CFD6EC72-4C3C-4D95-989B-86A9FFFCFBCE}"/>
          </ac:picMkLst>
        </pc:picChg>
        <pc:picChg chg="del">
          <ac:chgData name="Elisabeth Trubel" userId="4a1f9ee3-53b6-4531-b8dc-0b60ead7732a" providerId="ADAL" clId="{BAB222D6-2008-4AA0-A3CC-334F7D837F33}" dt="2021-07-29T13:09:59.607" v="5225" actId="478"/>
          <ac:picMkLst>
            <pc:docMk/>
            <pc:sldMk cId="3244262136" sldId="725"/>
            <ac:picMk id="28" creationId="{2C1A1A86-AE19-451D-9C43-7A0521B42BE3}"/>
          </ac:picMkLst>
        </pc:picChg>
        <pc:picChg chg="del">
          <ac:chgData name="Elisabeth Trubel" userId="4a1f9ee3-53b6-4531-b8dc-0b60ead7732a" providerId="ADAL" clId="{BAB222D6-2008-4AA0-A3CC-334F7D837F33}" dt="2021-07-29T13:09:59.607" v="5225" actId="478"/>
          <ac:picMkLst>
            <pc:docMk/>
            <pc:sldMk cId="3244262136" sldId="725"/>
            <ac:picMk id="29" creationId="{2CE4AC62-861D-4AC3-84C8-A6F3FF16E507}"/>
          </ac:picMkLst>
        </pc:picChg>
        <pc:picChg chg="del">
          <ac:chgData name="Elisabeth Trubel" userId="4a1f9ee3-53b6-4531-b8dc-0b60ead7732a" providerId="ADAL" clId="{BAB222D6-2008-4AA0-A3CC-334F7D837F33}" dt="2021-07-29T13:09:59.607" v="5225" actId="478"/>
          <ac:picMkLst>
            <pc:docMk/>
            <pc:sldMk cId="3244262136" sldId="725"/>
            <ac:picMk id="30" creationId="{2646EB78-7CD5-4A96-9E1D-E5FE11AD4A1A}"/>
          </ac:picMkLst>
        </pc:picChg>
        <pc:picChg chg="add mod">
          <ac:chgData name="Elisabeth Trubel" userId="4a1f9ee3-53b6-4531-b8dc-0b60ead7732a" providerId="ADAL" clId="{BAB222D6-2008-4AA0-A3CC-334F7D837F33}" dt="2021-07-29T13:11:17.593" v="5244" actId="1076"/>
          <ac:picMkLst>
            <pc:docMk/>
            <pc:sldMk cId="3244262136" sldId="725"/>
            <ac:picMk id="31" creationId="{E9136B4F-2496-49AF-851B-D931610DD1E4}"/>
          </ac:picMkLst>
        </pc:picChg>
        <pc:picChg chg="add mod">
          <ac:chgData name="Elisabeth Trubel" userId="4a1f9ee3-53b6-4531-b8dc-0b60ead7732a" providerId="ADAL" clId="{BAB222D6-2008-4AA0-A3CC-334F7D837F33}" dt="2021-07-29T13:11:17.593" v="5244" actId="1076"/>
          <ac:picMkLst>
            <pc:docMk/>
            <pc:sldMk cId="3244262136" sldId="725"/>
            <ac:picMk id="43" creationId="{579A3E45-B12E-4666-A688-8BAE70FDD5FC}"/>
          </ac:picMkLst>
        </pc:picChg>
        <pc:picChg chg="add mod">
          <ac:chgData name="Elisabeth Trubel" userId="4a1f9ee3-53b6-4531-b8dc-0b60ead7732a" providerId="ADAL" clId="{BAB222D6-2008-4AA0-A3CC-334F7D837F33}" dt="2021-07-29T13:11:17.593" v="5244" actId="1076"/>
          <ac:picMkLst>
            <pc:docMk/>
            <pc:sldMk cId="3244262136" sldId="725"/>
            <ac:picMk id="44" creationId="{0FD915E5-7ADB-4DE1-813B-C6DF95C198B6}"/>
          </ac:picMkLst>
        </pc:picChg>
      </pc:sldChg>
      <pc:sldChg chg="addSp modSp add mod ord modAnim">
        <pc:chgData name="Elisabeth Trubel" userId="4a1f9ee3-53b6-4531-b8dc-0b60ead7732a" providerId="ADAL" clId="{BAB222D6-2008-4AA0-A3CC-334F7D837F33}" dt="2021-08-03T15:37:45.541" v="7170" actId="6549"/>
        <pc:sldMkLst>
          <pc:docMk/>
          <pc:sldMk cId="951132605" sldId="726"/>
        </pc:sldMkLst>
        <pc:spChg chg="mod">
          <ac:chgData name="Elisabeth Trubel" userId="4a1f9ee3-53b6-4531-b8dc-0b60ead7732a" providerId="ADAL" clId="{BAB222D6-2008-4AA0-A3CC-334F7D837F33}" dt="2021-08-03T15:37:45.541" v="7170" actId="6549"/>
          <ac:spMkLst>
            <pc:docMk/>
            <pc:sldMk cId="951132605" sldId="726"/>
            <ac:spMk id="3" creationId="{4155C4C6-332A-4508-B7D4-03A7DC128FAC}"/>
          </ac:spMkLst>
        </pc:spChg>
        <pc:spChg chg="add mod">
          <ac:chgData name="Elisabeth Trubel" userId="4a1f9ee3-53b6-4531-b8dc-0b60ead7732a" providerId="ADAL" clId="{BAB222D6-2008-4AA0-A3CC-334F7D837F33}" dt="2021-07-29T13:11:57.021" v="5251" actId="1076"/>
          <ac:spMkLst>
            <pc:docMk/>
            <pc:sldMk cId="951132605" sldId="726"/>
            <ac:spMk id="9" creationId="{AD3C4FD8-848F-4A28-972E-E21E29DD3CD4}"/>
          </ac:spMkLst>
        </pc:spChg>
        <pc:spChg chg="add mod">
          <ac:chgData name="Elisabeth Trubel" userId="4a1f9ee3-53b6-4531-b8dc-0b60ead7732a" providerId="ADAL" clId="{BAB222D6-2008-4AA0-A3CC-334F7D837F33}" dt="2021-07-29T13:11:57.021" v="5251" actId="1076"/>
          <ac:spMkLst>
            <pc:docMk/>
            <pc:sldMk cId="951132605" sldId="726"/>
            <ac:spMk id="10" creationId="{B06DCC45-4C00-45F4-8DC4-D12E43CB8DA1}"/>
          </ac:spMkLst>
        </pc:spChg>
        <pc:spChg chg="add mod">
          <ac:chgData name="Elisabeth Trubel" userId="4a1f9ee3-53b6-4531-b8dc-0b60ead7732a" providerId="ADAL" clId="{BAB222D6-2008-4AA0-A3CC-334F7D837F33}" dt="2021-07-29T13:11:57.021" v="5251" actId="1076"/>
          <ac:spMkLst>
            <pc:docMk/>
            <pc:sldMk cId="951132605" sldId="726"/>
            <ac:spMk id="12" creationId="{70CF7F44-3D88-4FF6-8FA0-374DF9A5A177}"/>
          </ac:spMkLst>
        </pc:spChg>
        <pc:spChg chg="add mod">
          <ac:chgData name="Elisabeth Trubel" userId="4a1f9ee3-53b6-4531-b8dc-0b60ead7732a" providerId="ADAL" clId="{BAB222D6-2008-4AA0-A3CC-334F7D837F33}" dt="2021-07-29T13:11:57.021" v="5251" actId="1076"/>
          <ac:spMkLst>
            <pc:docMk/>
            <pc:sldMk cId="951132605" sldId="726"/>
            <ac:spMk id="13" creationId="{07FC967A-B8CA-42B8-ADC6-E89E92AB982C}"/>
          </ac:spMkLst>
        </pc:spChg>
        <pc:spChg chg="add mod">
          <ac:chgData name="Elisabeth Trubel" userId="4a1f9ee3-53b6-4531-b8dc-0b60ead7732a" providerId="ADAL" clId="{BAB222D6-2008-4AA0-A3CC-334F7D837F33}" dt="2021-07-29T13:11:57.021" v="5251" actId="1076"/>
          <ac:spMkLst>
            <pc:docMk/>
            <pc:sldMk cId="951132605" sldId="726"/>
            <ac:spMk id="14" creationId="{689D5E9E-9121-4D78-A3F7-B74A32055438}"/>
          </ac:spMkLst>
        </pc:spChg>
        <pc:spChg chg="add mod">
          <ac:chgData name="Elisabeth Trubel" userId="4a1f9ee3-53b6-4531-b8dc-0b60ead7732a" providerId="ADAL" clId="{BAB222D6-2008-4AA0-A3CC-334F7D837F33}" dt="2021-07-29T13:11:57.021" v="5251" actId="1076"/>
          <ac:spMkLst>
            <pc:docMk/>
            <pc:sldMk cId="951132605" sldId="726"/>
            <ac:spMk id="15" creationId="{4DA2FFEF-A2F6-4D17-8505-B0468672D3B8}"/>
          </ac:spMkLst>
        </pc:spChg>
        <pc:spChg chg="add mod">
          <ac:chgData name="Elisabeth Trubel" userId="4a1f9ee3-53b6-4531-b8dc-0b60ead7732a" providerId="ADAL" clId="{BAB222D6-2008-4AA0-A3CC-334F7D837F33}" dt="2021-07-29T13:11:57.021" v="5251" actId="1076"/>
          <ac:spMkLst>
            <pc:docMk/>
            <pc:sldMk cId="951132605" sldId="726"/>
            <ac:spMk id="16" creationId="{4419CDE0-882C-4EDC-8491-5C2411CDB99E}"/>
          </ac:spMkLst>
        </pc:spChg>
        <pc:spChg chg="add mod">
          <ac:chgData name="Elisabeth Trubel" userId="4a1f9ee3-53b6-4531-b8dc-0b60ead7732a" providerId="ADAL" clId="{BAB222D6-2008-4AA0-A3CC-334F7D837F33}" dt="2021-07-29T13:11:57.021" v="5251" actId="1076"/>
          <ac:spMkLst>
            <pc:docMk/>
            <pc:sldMk cId="951132605" sldId="726"/>
            <ac:spMk id="17" creationId="{7194E2E2-179C-4184-9A44-7F2432F990BB}"/>
          </ac:spMkLst>
        </pc:spChg>
        <pc:spChg chg="add mod">
          <ac:chgData name="Elisabeth Trubel" userId="4a1f9ee3-53b6-4531-b8dc-0b60ead7732a" providerId="ADAL" clId="{BAB222D6-2008-4AA0-A3CC-334F7D837F33}" dt="2021-07-29T13:11:57.021" v="5251" actId="1076"/>
          <ac:spMkLst>
            <pc:docMk/>
            <pc:sldMk cId="951132605" sldId="726"/>
            <ac:spMk id="18" creationId="{459ADEB9-5BA9-4484-A871-118FF8B55F7A}"/>
          </ac:spMkLst>
        </pc:spChg>
        <pc:spChg chg="add mod">
          <ac:chgData name="Elisabeth Trubel" userId="4a1f9ee3-53b6-4531-b8dc-0b60ead7732a" providerId="ADAL" clId="{BAB222D6-2008-4AA0-A3CC-334F7D837F33}" dt="2021-07-29T13:11:57.021" v="5251" actId="1076"/>
          <ac:spMkLst>
            <pc:docMk/>
            <pc:sldMk cId="951132605" sldId="726"/>
            <ac:spMk id="19" creationId="{6EDF0285-509F-43D9-BA6C-C28BDFD4C614}"/>
          </ac:spMkLst>
        </pc:spChg>
        <pc:spChg chg="add mod">
          <ac:chgData name="Elisabeth Trubel" userId="4a1f9ee3-53b6-4531-b8dc-0b60ead7732a" providerId="ADAL" clId="{BAB222D6-2008-4AA0-A3CC-334F7D837F33}" dt="2021-07-29T13:11:57.021" v="5251" actId="1076"/>
          <ac:spMkLst>
            <pc:docMk/>
            <pc:sldMk cId="951132605" sldId="726"/>
            <ac:spMk id="20" creationId="{F9E0E29B-A235-4F1A-BA32-4005E0298E0B}"/>
          </ac:spMkLst>
        </pc:spChg>
        <pc:spChg chg="add mod">
          <ac:chgData name="Elisabeth Trubel" userId="4a1f9ee3-53b6-4531-b8dc-0b60ead7732a" providerId="ADAL" clId="{BAB222D6-2008-4AA0-A3CC-334F7D837F33}" dt="2021-07-29T13:11:57.021" v="5251" actId="1076"/>
          <ac:spMkLst>
            <pc:docMk/>
            <pc:sldMk cId="951132605" sldId="726"/>
            <ac:spMk id="22" creationId="{32840888-1B64-40FE-9369-7DC5AAF46955}"/>
          </ac:spMkLst>
        </pc:spChg>
        <pc:spChg chg="add mod">
          <ac:chgData name="Elisabeth Trubel" userId="4a1f9ee3-53b6-4531-b8dc-0b60ead7732a" providerId="ADAL" clId="{BAB222D6-2008-4AA0-A3CC-334F7D837F33}" dt="2021-07-29T13:11:57.021" v="5251" actId="1076"/>
          <ac:spMkLst>
            <pc:docMk/>
            <pc:sldMk cId="951132605" sldId="726"/>
            <ac:spMk id="23" creationId="{F1399B61-CA28-4968-96D2-01415627BBB9}"/>
          </ac:spMkLst>
        </pc:spChg>
        <pc:spChg chg="add mod">
          <ac:chgData name="Elisabeth Trubel" userId="4a1f9ee3-53b6-4531-b8dc-0b60ead7732a" providerId="ADAL" clId="{BAB222D6-2008-4AA0-A3CC-334F7D837F33}" dt="2021-07-29T13:11:57.021" v="5251" actId="1076"/>
          <ac:spMkLst>
            <pc:docMk/>
            <pc:sldMk cId="951132605" sldId="726"/>
            <ac:spMk id="24" creationId="{9FD72D37-58B1-41C7-A862-466E7CE04F3F}"/>
          </ac:spMkLst>
        </pc:spChg>
        <pc:spChg chg="add mod">
          <ac:chgData name="Elisabeth Trubel" userId="4a1f9ee3-53b6-4531-b8dc-0b60ead7732a" providerId="ADAL" clId="{BAB222D6-2008-4AA0-A3CC-334F7D837F33}" dt="2021-07-29T13:11:57.021" v="5251" actId="1076"/>
          <ac:spMkLst>
            <pc:docMk/>
            <pc:sldMk cId="951132605" sldId="726"/>
            <ac:spMk id="25" creationId="{3F7DC80A-7BF5-44B5-BA11-67D4D3C82B33}"/>
          </ac:spMkLst>
        </pc:spChg>
        <pc:spChg chg="add mod">
          <ac:chgData name="Elisabeth Trubel" userId="4a1f9ee3-53b6-4531-b8dc-0b60ead7732a" providerId="ADAL" clId="{BAB222D6-2008-4AA0-A3CC-334F7D837F33}" dt="2021-07-29T13:11:57.021" v="5251" actId="1076"/>
          <ac:spMkLst>
            <pc:docMk/>
            <pc:sldMk cId="951132605" sldId="726"/>
            <ac:spMk id="45" creationId="{997004E7-DF3A-4543-A874-5931C19584BE}"/>
          </ac:spMkLst>
        </pc:spChg>
        <pc:spChg chg="add mod">
          <ac:chgData name="Elisabeth Trubel" userId="4a1f9ee3-53b6-4531-b8dc-0b60ead7732a" providerId="ADAL" clId="{BAB222D6-2008-4AA0-A3CC-334F7D837F33}" dt="2021-07-29T13:11:57.021" v="5251" actId="1076"/>
          <ac:spMkLst>
            <pc:docMk/>
            <pc:sldMk cId="951132605" sldId="726"/>
            <ac:spMk id="46" creationId="{BBC543CB-02F0-46A4-8B2A-D084C6CE8B04}"/>
          </ac:spMkLst>
        </pc:spChg>
        <pc:spChg chg="add mod">
          <ac:chgData name="Elisabeth Trubel" userId="4a1f9ee3-53b6-4531-b8dc-0b60ead7732a" providerId="ADAL" clId="{BAB222D6-2008-4AA0-A3CC-334F7D837F33}" dt="2021-07-29T13:12:11.802" v="5254" actId="207"/>
          <ac:spMkLst>
            <pc:docMk/>
            <pc:sldMk cId="951132605" sldId="726"/>
            <ac:spMk id="48" creationId="{ADE664F9-FC7E-4443-90EE-6AF283CBDD4E}"/>
          </ac:spMkLst>
        </pc:spChg>
        <pc:picChg chg="add mod">
          <ac:chgData name="Elisabeth Trubel" userId="4a1f9ee3-53b6-4531-b8dc-0b60ead7732a" providerId="ADAL" clId="{BAB222D6-2008-4AA0-A3CC-334F7D837F33}" dt="2021-07-29T13:11:57.021" v="5251" actId="1076"/>
          <ac:picMkLst>
            <pc:docMk/>
            <pc:sldMk cId="951132605" sldId="726"/>
            <ac:picMk id="8" creationId="{759415EE-1015-4BCD-BF09-B79B07E06739}"/>
          </ac:picMkLst>
        </pc:picChg>
        <pc:picChg chg="add mod">
          <ac:chgData name="Elisabeth Trubel" userId="4a1f9ee3-53b6-4531-b8dc-0b60ead7732a" providerId="ADAL" clId="{BAB222D6-2008-4AA0-A3CC-334F7D837F33}" dt="2021-07-29T13:11:57.021" v="5251" actId="1076"/>
          <ac:picMkLst>
            <pc:docMk/>
            <pc:sldMk cId="951132605" sldId="726"/>
            <ac:picMk id="26" creationId="{503B51DD-031E-45E0-891C-7859C670BC5C}"/>
          </ac:picMkLst>
        </pc:picChg>
        <pc:picChg chg="add mod">
          <ac:chgData name="Elisabeth Trubel" userId="4a1f9ee3-53b6-4531-b8dc-0b60ead7732a" providerId="ADAL" clId="{BAB222D6-2008-4AA0-A3CC-334F7D837F33}" dt="2021-07-29T13:11:57.021" v="5251" actId="1076"/>
          <ac:picMkLst>
            <pc:docMk/>
            <pc:sldMk cId="951132605" sldId="726"/>
            <ac:picMk id="27" creationId="{C97C860E-2F1F-4A14-943F-32FB48F444BA}"/>
          </ac:picMkLst>
        </pc:picChg>
        <pc:picChg chg="add mod">
          <ac:chgData name="Elisabeth Trubel" userId="4a1f9ee3-53b6-4531-b8dc-0b60ead7732a" providerId="ADAL" clId="{BAB222D6-2008-4AA0-A3CC-334F7D837F33}" dt="2021-07-29T13:11:57.021" v="5251" actId="1076"/>
          <ac:picMkLst>
            <pc:docMk/>
            <pc:sldMk cId="951132605" sldId="726"/>
            <ac:picMk id="28" creationId="{4E5E4537-8491-4068-B9AB-71DAA4007400}"/>
          </ac:picMkLst>
        </pc:picChg>
        <pc:picChg chg="add mod">
          <ac:chgData name="Elisabeth Trubel" userId="4a1f9ee3-53b6-4531-b8dc-0b60ead7732a" providerId="ADAL" clId="{BAB222D6-2008-4AA0-A3CC-334F7D837F33}" dt="2021-07-29T13:11:57.021" v="5251" actId="1076"/>
          <ac:picMkLst>
            <pc:docMk/>
            <pc:sldMk cId="951132605" sldId="726"/>
            <ac:picMk id="29" creationId="{7C4D8C88-CECC-4ACE-8B03-F582BC2BE9D2}"/>
          </ac:picMkLst>
        </pc:picChg>
        <pc:picChg chg="add mod">
          <ac:chgData name="Elisabeth Trubel" userId="4a1f9ee3-53b6-4531-b8dc-0b60ead7732a" providerId="ADAL" clId="{BAB222D6-2008-4AA0-A3CC-334F7D837F33}" dt="2021-07-29T13:11:57.021" v="5251" actId="1076"/>
          <ac:picMkLst>
            <pc:docMk/>
            <pc:sldMk cId="951132605" sldId="726"/>
            <ac:picMk id="30" creationId="{EA08CDF2-F0AC-4912-929F-5A8D1C5EB9A8}"/>
          </ac:picMkLst>
        </pc:picChg>
        <pc:picChg chg="add mod">
          <ac:chgData name="Elisabeth Trubel" userId="4a1f9ee3-53b6-4531-b8dc-0b60ead7732a" providerId="ADAL" clId="{BAB222D6-2008-4AA0-A3CC-334F7D837F33}" dt="2021-07-29T13:11:57.021" v="5251" actId="1076"/>
          <ac:picMkLst>
            <pc:docMk/>
            <pc:sldMk cId="951132605" sldId="726"/>
            <ac:picMk id="31" creationId="{CDF4B60F-96CD-47EA-A871-F4420C42F5D8}"/>
          </ac:picMkLst>
        </pc:picChg>
        <pc:picChg chg="add mod">
          <ac:chgData name="Elisabeth Trubel" userId="4a1f9ee3-53b6-4531-b8dc-0b60ead7732a" providerId="ADAL" clId="{BAB222D6-2008-4AA0-A3CC-334F7D837F33}" dt="2021-07-29T13:11:57.021" v="5251" actId="1076"/>
          <ac:picMkLst>
            <pc:docMk/>
            <pc:sldMk cId="951132605" sldId="726"/>
            <ac:picMk id="32" creationId="{F4FC43A7-AED9-4A50-BAAF-9B07F3853865}"/>
          </ac:picMkLst>
        </pc:picChg>
        <pc:picChg chg="add mod">
          <ac:chgData name="Elisabeth Trubel" userId="4a1f9ee3-53b6-4531-b8dc-0b60ead7732a" providerId="ADAL" clId="{BAB222D6-2008-4AA0-A3CC-334F7D837F33}" dt="2021-07-29T13:11:57.021" v="5251" actId="1076"/>
          <ac:picMkLst>
            <pc:docMk/>
            <pc:sldMk cId="951132605" sldId="726"/>
            <ac:picMk id="33" creationId="{512A15C1-3331-4EA3-ACD5-A6A34D1E5431}"/>
          </ac:picMkLst>
        </pc:picChg>
        <pc:picChg chg="add mod">
          <ac:chgData name="Elisabeth Trubel" userId="4a1f9ee3-53b6-4531-b8dc-0b60ead7732a" providerId="ADAL" clId="{BAB222D6-2008-4AA0-A3CC-334F7D837F33}" dt="2021-07-29T13:11:57.021" v="5251" actId="1076"/>
          <ac:picMkLst>
            <pc:docMk/>
            <pc:sldMk cId="951132605" sldId="726"/>
            <ac:picMk id="34" creationId="{71C7BB26-2C75-45ED-B0F0-AB3CAA60C4B9}"/>
          </ac:picMkLst>
        </pc:picChg>
        <pc:picChg chg="add mod">
          <ac:chgData name="Elisabeth Trubel" userId="4a1f9ee3-53b6-4531-b8dc-0b60ead7732a" providerId="ADAL" clId="{BAB222D6-2008-4AA0-A3CC-334F7D837F33}" dt="2021-07-29T13:11:57.021" v="5251" actId="1076"/>
          <ac:picMkLst>
            <pc:docMk/>
            <pc:sldMk cId="951132605" sldId="726"/>
            <ac:picMk id="35" creationId="{A7F2FEA0-A430-4D60-B596-0B4594A98F6B}"/>
          </ac:picMkLst>
        </pc:picChg>
        <pc:picChg chg="add mod">
          <ac:chgData name="Elisabeth Trubel" userId="4a1f9ee3-53b6-4531-b8dc-0b60ead7732a" providerId="ADAL" clId="{BAB222D6-2008-4AA0-A3CC-334F7D837F33}" dt="2021-07-29T13:11:57.021" v="5251" actId="1076"/>
          <ac:picMkLst>
            <pc:docMk/>
            <pc:sldMk cId="951132605" sldId="726"/>
            <ac:picMk id="36" creationId="{72D4CDB3-C52A-4E61-86A7-3BE96B7B2730}"/>
          </ac:picMkLst>
        </pc:picChg>
        <pc:picChg chg="add mod">
          <ac:chgData name="Elisabeth Trubel" userId="4a1f9ee3-53b6-4531-b8dc-0b60ead7732a" providerId="ADAL" clId="{BAB222D6-2008-4AA0-A3CC-334F7D837F33}" dt="2021-07-29T13:11:57.021" v="5251" actId="1076"/>
          <ac:picMkLst>
            <pc:docMk/>
            <pc:sldMk cId="951132605" sldId="726"/>
            <ac:picMk id="37" creationId="{AA9B9977-6298-43D3-A168-42A806B2B760}"/>
          </ac:picMkLst>
        </pc:picChg>
        <pc:picChg chg="add mod">
          <ac:chgData name="Elisabeth Trubel" userId="4a1f9ee3-53b6-4531-b8dc-0b60ead7732a" providerId="ADAL" clId="{BAB222D6-2008-4AA0-A3CC-334F7D837F33}" dt="2021-07-29T13:11:57.021" v="5251" actId="1076"/>
          <ac:picMkLst>
            <pc:docMk/>
            <pc:sldMk cId="951132605" sldId="726"/>
            <ac:picMk id="38" creationId="{926063D1-CF69-491A-94D6-CE58BD72A1C9}"/>
          </ac:picMkLst>
        </pc:picChg>
        <pc:picChg chg="add mod">
          <ac:chgData name="Elisabeth Trubel" userId="4a1f9ee3-53b6-4531-b8dc-0b60ead7732a" providerId="ADAL" clId="{BAB222D6-2008-4AA0-A3CC-334F7D837F33}" dt="2021-07-29T13:11:57.021" v="5251" actId="1076"/>
          <ac:picMkLst>
            <pc:docMk/>
            <pc:sldMk cId="951132605" sldId="726"/>
            <ac:picMk id="39" creationId="{2821C28A-C107-4AF7-8A17-15346247FC38}"/>
          </ac:picMkLst>
        </pc:picChg>
        <pc:picChg chg="add mod">
          <ac:chgData name="Elisabeth Trubel" userId="4a1f9ee3-53b6-4531-b8dc-0b60ead7732a" providerId="ADAL" clId="{BAB222D6-2008-4AA0-A3CC-334F7D837F33}" dt="2021-07-29T13:11:57.021" v="5251" actId="1076"/>
          <ac:picMkLst>
            <pc:docMk/>
            <pc:sldMk cId="951132605" sldId="726"/>
            <ac:picMk id="40" creationId="{DD441B50-8475-438E-9F7C-363DA71FE446}"/>
          </ac:picMkLst>
        </pc:picChg>
        <pc:picChg chg="add mod">
          <ac:chgData name="Elisabeth Trubel" userId="4a1f9ee3-53b6-4531-b8dc-0b60ead7732a" providerId="ADAL" clId="{BAB222D6-2008-4AA0-A3CC-334F7D837F33}" dt="2021-07-29T13:11:57.021" v="5251" actId="1076"/>
          <ac:picMkLst>
            <pc:docMk/>
            <pc:sldMk cId="951132605" sldId="726"/>
            <ac:picMk id="41" creationId="{FBD006C1-EA0A-437C-AE3E-DAA897EEA428}"/>
          </ac:picMkLst>
        </pc:picChg>
        <pc:picChg chg="add mod">
          <ac:chgData name="Elisabeth Trubel" userId="4a1f9ee3-53b6-4531-b8dc-0b60ead7732a" providerId="ADAL" clId="{BAB222D6-2008-4AA0-A3CC-334F7D837F33}" dt="2021-07-29T13:11:57.021" v="5251" actId="1076"/>
          <ac:picMkLst>
            <pc:docMk/>
            <pc:sldMk cId="951132605" sldId="726"/>
            <ac:picMk id="42" creationId="{62617F23-96ED-4867-87E4-E86E4CC38CEF}"/>
          </ac:picMkLst>
        </pc:picChg>
        <pc:picChg chg="add mod">
          <ac:chgData name="Elisabeth Trubel" userId="4a1f9ee3-53b6-4531-b8dc-0b60ead7732a" providerId="ADAL" clId="{BAB222D6-2008-4AA0-A3CC-334F7D837F33}" dt="2021-07-29T13:11:57.021" v="5251" actId="1076"/>
          <ac:picMkLst>
            <pc:docMk/>
            <pc:sldMk cId="951132605" sldId="726"/>
            <ac:picMk id="43" creationId="{AD570B80-A52D-48FB-BB0E-D85235364573}"/>
          </ac:picMkLst>
        </pc:picChg>
        <pc:picChg chg="add mod">
          <ac:chgData name="Elisabeth Trubel" userId="4a1f9ee3-53b6-4531-b8dc-0b60ead7732a" providerId="ADAL" clId="{BAB222D6-2008-4AA0-A3CC-334F7D837F33}" dt="2021-07-29T13:11:57.021" v="5251" actId="1076"/>
          <ac:picMkLst>
            <pc:docMk/>
            <pc:sldMk cId="951132605" sldId="726"/>
            <ac:picMk id="44" creationId="{23A60780-E1C0-428E-A8D4-7D69E83B0B04}"/>
          </ac:picMkLst>
        </pc:picChg>
        <pc:picChg chg="add mod">
          <ac:chgData name="Elisabeth Trubel" userId="4a1f9ee3-53b6-4531-b8dc-0b60ead7732a" providerId="ADAL" clId="{BAB222D6-2008-4AA0-A3CC-334F7D837F33}" dt="2021-07-29T13:11:57.021" v="5251" actId="1076"/>
          <ac:picMkLst>
            <pc:docMk/>
            <pc:sldMk cId="951132605" sldId="726"/>
            <ac:picMk id="47" creationId="{CD81D89F-E1C5-4FF3-96FB-0D59234B2927}"/>
          </ac:picMkLst>
        </pc:picChg>
      </pc:sldChg>
      <pc:sldChg chg="new del">
        <pc:chgData name="Elisabeth Trubel" userId="4a1f9ee3-53b6-4531-b8dc-0b60ead7732a" providerId="ADAL" clId="{BAB222D6-2008-4AA0-A3CC-334F7D837F33}" dt="2021-07-30T04:32:06.989" v="5652" actId="47"/>
        <pc:sldMkLst>
          <pc:docMk/>
          <pc:sldMk cId="1013517532" sldId="727"/>
        </pc:sldMkLst>
      </pc:sldChg>
      <pc:sldChg chg="addSp delSp modSp add mod">
        <pc:chgData name="Elisabeth Trubel" userId="4a1f9ee3-53b6-4531-b8dc-0b60ead7732a" providerId="ADAL" clId="{BAB222D6-2008-4AA0-A3CC-334F7D837F33}" dt="2021-08-03T15:38:13.669" v="7193" actId="20577"/>
        <pc:sldMkLst>
          <pc:docMk/>
          <pc:sldMk cId="1199855300" sldId="727"/>
        </pc:sldMkLst>
        <pc:spChg chg="add del mod">
          <ac:chgData name="Elisabeth Trubel" userId="4a1f9ee3-53b6-4531-b8dc-0b60ead7732a" providerId="ADAL" clId="{BAB222D6-2008-4AA0-A3CC-334F7D837F33}" dt="2021-07-30T04:41:45.997" v="5670" actId="21"/>
          <ac:spMkLst>
            <pc:docMk/>
            <pc:sldMk cId="1199855300" sldId="727"/>
            <ac:spMk id="6" creationId="{2139B8E4-8279-437F-9E2D-CAC80C74F4F2}"/>
          </ac:spMkLst>
        </pc:spChg>
        <pc:spChg chg="mod">
          <ac:chgData name="Elisabeth Trubel" userId="4a1f9ee3-53b6-4531-b8dc-0b60ead7732a" providerId="ADAL" clId="{BAB222D6-2008-4AA0-A3CC-334F7D837F33}" dt="2021-07-30T04:41:40.744" v="5668" actId="2711"/>
          <ac:spMkLst>
            <pc:docMk/>
            <pc:sldMk cId="1199855300" sldId="727"/>
            <ac:spMk id="7" creationId="{294C26C1-4B21-4EEF-ADC2-85C8B878C513}"/>
          </ac:spMkLst>
        </pc:spChg>
        <pc:spChg chg="mod">
          <ac:chgData name="Elisabeth Trubel" userId="4a1f9ee3-53b6-4531-b8dc-0b60ead7732a" providerId="ADAL" clId="{BAB222D6-2008-4AA0-A3CC-334F7D837F33}" dt="2021-08-03T15:38:13.669" v="7193" actId="20577"/>
          <ac:spMkLst>
            <pc:docMk/>
            <pc:sldMk cId="1199855300" sldId="727"/>
            <ac:spMk id="9" creationId="{D2B2C3A6-14B3-438D-86E9-16A2D1807515}"/>
          </ac:spMkLst>
        </pc:spChg>
      </pc:sldChg>
      <pc:sldChg chg="new del">
        <pc:chgData name="Elisabeth Trubel" userId="4a1f9ee3-53b6-4531-b8dc-0b60ead7732a" providerId="ADAL" clId="{BAB222D6-2008-4AA0-A3CC-334F7D837F33}" dt="2021-07-30T05:27:53.006" v="6105" actId="680"/>
        <pc:sldMkLst>
          <pc:docMk/>
          <pc:sldMk cId="3149187165" sldId="728"/>
        </pc:sldMkLst>
      </pc:sldChg>
      <pc:sldChg chg="addSp delSp modSp add mod ord">
        <pc:chgData name="Elisabeth Trubel" userId="4a1f9ee3-53b6-4531-b8dc-0b60ead7732a" providerId="ADAL" clId="{BAB222D6-2008-4AA0-A3CC-334F7D837F33}" dt="2021-08-03T15:29:46.925" v="6508" actId="20577"/>
        <pc:sldMkLst>
          <pc:docMk/>
          <pc:sldMk cId="3841702380" sldId="728"/>
        </pc:sldMkLst>
        <pc:spChg chg="mod">
          <ac:chgData name="Elisabeth Trubel" userId="4a1f9ee3-53b6-4531-b8dc-0b60ead7732a" providerId="ADAL" clId="{BAB222D6-2008-4AA0-A3CC-334F7D837F33}" dt="2021-08-03T15:29:46.925" v="6508" actId="20577"/>
          <ac:spMkLst>
            <pc:docMk/>
            <pc:sldMk cId="3841702380" sldId="728"/>
            <ac:spMk id="3" creationId="{4155C4C6-332A-4508-B7D4-03A7DC128FAC}"/>
          </ac:spMkLst>
        </pc:spChg>
        <pc:spChg chg="del">
          <ac:chgData name="Elisabeth Trubel" userId="4a1f9ee3-53b6-4531-b8dc-0b60ead7732a" providerId="ADAL" clId="{BAB222D6-2008-4AA0-A3CC-334F7D837F33}" dt="2021-07-30T05:42:40.583" v="6263" actId="478"/>
          <ac:spMkLst>
            <pc:docMk/>
            <pc:sldMk cId="3841702380" sldId="728"/>
            <ac:spMk id="15" creationId="{BF267E72-4D7F-4F05-ADAA-6EDCF08C8797}"/>
          </ac:spMkLst>
        </pc:spChg>
        <pc:spChg chg="add mod">
          <ac:chgData name="Elisabeth Trubel" userId="4a1f9ee3-53b6-4531-b8dc-0b60ead7732a" providerId="ADAL" clId="{BAB222D6-2008-4AA0-A3CC-334F7D837F33}" dt="2021-07-30T05:48:31.808" v="6438" actId="1076"/>
          <ac:spMkLst>
            <pc:docMk/>
            <pc:sldMk cId="3841702380" sldId="728"/>
            <ac:spMk id="16" creationId="{4F61FAE7-A28B-4BBE-A728-707D1CF19659}"/>
          </ac:spMkLst>
        </pc:spChg>
        <pc:spChg chg="mod">
          <ac:chgData name="Elisabeth Trubel" userId="4a1f9ee3-53b6-4531-b8dc-0b60ead7732a" providerId="ADAL" clId="{BAB222D6-2008-4AA0-A3CC-334F7D837F33}" dt="2021-07-30T05:43:01.555" v="6316" actId="2711"/>
          <ac:spMkLst>
            <pc:docMk/>
            <pc:sldMk cId="3841702380" sldId="728"/>
            <ac:spMk id="23" creationId="{C7316BE3-823A-4445-9DB8-491F68F394B5}"/>
          </ac:spMkLst>
        </pc:spChg>
        <pc:picChg chg="add mod">
          <ac:chgData name="Elisabeth Trubel" userId="4a1f9ee3-53b6-4531-b8dc-0b60ead7732a" providerId="ADAL" clId="{BAB222D6-2008-4AA0-A3CC-334F7D837F33}" dt="2021-07-30T05:48:34.796" v="6439" actId="1076"/>
          <ac:picMkLst>
            <pc:docMk/>
            <pc:sldMk cId="3841702380" sldId="728"/>
            <ac:picMk id="6" creationId="{2A080A85-BB36-4778-818A-3C36A61BFD8C}"/>
          </ac:picMkLst>
        </pc:picChg>
        <pc:picChg chg="del">
          <ac:chgData name="Elisabeth Trubel" userId="4a1f9ee3-53b6-4531-b8dc-0b60ead7732a" providerId="ADAL" clId="{BAB222D6-2008-4AA0-A3CC-334F7D837F33}" dt="2021-07-30T05:42:38.272" v="6261" actId="478"/>
          <ac:picMkLst>
            <pc:docMk/>
            <pc:sldMk cId="3841702380" sldId="728"/>
            <ac:picMk id="9" creationId="{22C72CE1-9FA7-4823-B338-A3BCF6F88C86}"/>
          </ac:picMkLst>
        </pc:picChg>
        <pc:picChg chg="del">
          <ac:chgData name="Elisabeth Trubel" userId="4a1f9ee3-53b6-4531-b8dc-0b60ead7732a" providerId="ADAL" clId="{BAB222D6-2008-4AA0-A3CC-334F7D837F33}" dt="2021-07-30T05:42:39.223" v="6262" actId="478"/>
          <ac:picMkLst>
            <pc:docMk/>
            <pc:sldMk cId="3841702380" sldId="728"/>
            <ac:picMk id="12" creationId="{A8A694B8-0AC7-4171-9183-74AA34AB49FF}"/>
          </ac:picMkLst>
        </pc:picChg>
      </pc:sldChg>
    </pc:docChg>
  </pc:docChgLst>
  <pc:docChgLst>
    <pc:chgData name="Elisabeth Trubel" userId="4a1f9ee3-53b6-4531-b8dc-0b60ead7732a" providerId="ADAL" clId="{8DA62D80-05A4-4001-8362-F317C52FCECE}"/>
    <pc:docChg chg="undo custSel addSld delSld modSld sldOrd modSection">
      <pc:chgData name="Elisabeth Trubel" userId="4a1f9ee3-53b6-4531-b8dc-0b60ead7732a" providerId="ADAL" clId="{8DA62D80-05A4-4001-8362-F317C52FCECE}" dt="2021-07-26T09:29:35.230" v="3115" actId="1076"/>
      <pc:docMkLst>
        <pc:docMk/>
      </pc:docMkLst>
      <pc:sldChg chg="addSp modSp mod">
        <pc:chgData name="Elisabeth Trubel" userId="4a1f9ee3-53b6-4531-b8dc-0b60ead7732a" providerId="ADAL" clId="{8DA62D80-05A4-4001-8362-F317C52FCECE}" dt="2021-07-25T18:57:59.227" v="598"/>
        <pc:sldMkLst>
          <pc:docMk/>
          <pc:sldMk cId="2498380185" sldId="256"/>
        </pc:sldMkLst>
        <pc:spChg chg="mod">
          <ac:chgData name="Elisabeth Trubel" userId="4a1f9ee3-53b6-4531-b8dc-0b60ead7732a" providerId="ADAL" clId="{8DA62D80-05A4-4001-8362-F317C52FCECE}" dt="2021-07-25T18:17:54.174" v="383" actId="404"/>
          <ac:spMkLst>
            <pc:docMk/>
            <pc:sldMk cId="2498380185" sldId="256"/>
            <ac:spMk id="2" creationId="{3B3B294D-30B3-4B29-B64A-943231EF8531}"/>
          </ac:spMkLst>
        </pc:spChg>
        <pc:spChg chg="mod">
          <ac:chgData name="Elisabeth Trubel" userId="4a1f9ee3-53b6-4531-b8dc-0b60ead7732a" providerId="ADAL" clId="{8DA62D80-05A4-4001-8362-F317C52FCECE}" dt="2021-07-25T18:57:59.227" v="598"/>
          <ac:spMkLst>
            <pc:docMk/>
            <pc:sldMk cId="2498380185" sldId="256"/>
            <ac:spMk id="3" creationId="{869ECCBE-C0D7-4F43-B4A2-60DCACE9A6E2}"/>
          </ac:spMkLst>
        </pc:spChg>
        <pc:spChg chg="mod">
          <ac:chgData name="Elisabeth Trubel" userId="4a1f9ee3-53b6-4531-b8dc-0b60ead7732a" providerId="ADAL" clId="{8DA62D80-05A4-4001-8362-F317C52FCECE}" dt="2021-07-25T18:21:57.279" v="394" actId="121"/>
          <ac:spMkLst>
            <pc:docMk/>
            <pc:sldMk cId="2498380185" sldId="256"/>
            <ac:spMk id="4" creationId="{10E21E1F-8F21-4681-A9C0-6227BADEC72E}"/>
          </ac:spMkLst>
        </pc:spChg>
        <pc:picChg chg="add mod">
          <ac:chgData name="Elisabeth Trubel" userId="4a1f9ee3-53b6-4531-b8dc-0b60ead7732a" providerId="ADAL" clId="{8DA62D80-05A4-4001-8362-F317C52FCECE}" dt="2021-07-25T18:23:04.865" v="402" actId="1076"/>
          <ac:picMkLst>
            <pc:docMk/>
            <pc:sldMk cId="2498380185" sldId="256"/>
            <ac:picMk id="6" creationId="{32A103D3-50BF-444D-ABB9-353AC2B5E7EB}"/>
          </ac:picMkLst>
        </pc:picChg>
      </pc:sldChg>
      <pc:sldChg chg="addSp delSp modSp del mod ord">
        <pc:chgData name="Elisabeth Trubel" userId="4a1f9ee3-53b6-4531-b8dc-0b60ead7732a" providerId="ADAL" clId="{8DA62D80-05A4-4001-8362-F317C52FCECE}" dt="2021-07-26T07:53:12.711" v="2175" actId="2696"/>
        <pc:sldMkLst>
          <pc:docMk/>
          <pc:sldMk cId="446694272" sldId="343"/>
        </pc:sldMkLst>
        <pc:spChg chg="mod">
          <ac:chgData name="Elisabeth Trubel" userId="4a1f9ee3-53b6-4531-b8dc-0b60ead7732a" providerId="ADAL" clId="{8DA62D80-05A4-4001-8362-F317C52FCECE}" dt="2021-07-26T07:21:02.105" v="1777" actId="1076"/>
          <ac:spMkLst>
            <pc:docMk/>
            <pc:sldMk cId="446694272" sldId="343"/>
            <ac:spMk id="23" creationId="{C7316BE3-823A-4445-9DB8-491F68F394B5}"/>
          </ac:spMkLst>
        </pc:spChg>
        <pc:picChg chg="add mod">
          <ac:chgData name="Elisabeth Trubel" userId="4a1f9ee3-53b6-4531-b8dc-0b60ead7732a" providerId="ADAL" clId="{8DA62D80-05A4-4001-8362-F317C52FCECE}" dt="2021-07-26T07:50:02.772" v="2142" actId="1076"/>
          <ac:picMkLst>
            <pc:docMk/>
            <pc:sldMk cId="446694272" sldId="343"/>
            <ac:picMk id="5" creationId="{9CD2A109-BA3B-4C14-85E6-9DE0BE9B8FA6}"/>
          </ac:picMkLst>
        </pc:picChg>
        <pc:picChg chg="add del mod">
          <ac:chgData name="Elisabeth Trubel" userId="4a1f9ee3-53b6-4531-b8dc-0b60ead7732a" providerId="ADAL" clId="{8DA62D80-05A4-4001-8362-F317C52FCECE}" dt="2021-07-26T06:42:03.244" v="1714" actId="478"/>
          <ac:picMkLst>
            <pc:docMk/>
            <pc:sldMk cId="446694272" sldId="343"/>
            <ac:picMk id="7" creationId="{9E1B3FAB-0629-4284-9874-D2BC1862FA95}"/>
          </ac:picMkLst>
        </pc:picChg>
        <pc:picChg chg="add del mod">
          <ac:chgData name="Elisabeth Trubel" userId="4a1f9ee3-53b6-4531-b8dc-0b60ead7732a" providerId="ADAL" clId="{8DA62D80-05A4-4001-8362-F317C52FCECE}" dt="2021-07-26T06:41:09.308" v="1694" actId="478"/>
          <ac:picMkLst>
            <pc:docMk/>
            <pc:sldMk cId="446694272" sldId="343"/>
            <ac:picMk id="8" creationId="{AED233CA-90A7-40BB-9B14-DC0D569886C8}"/>
          </ac:picMkLst>
        </pc:picChg>
        <pc:picChg chg="add del mod">
          <ac:chgData name="Elisabeth Trubel" userId="4a1f9ee3-53b6-4531-b8dc-0b60ead7732a" providerId="ADAL" clId="{8DA62D80-05A4-4001-8362-F317C52FCECE}" dt="2021-07-26T06:41:38.989" v="1702" actId="478"/>
          <ac:picMkLst>
            <pc:docMk/>
            <pc:sldMk cId="446694272" sldId="343"/>
            <ac:picMk id="9" creationId="{ACC56D40-4F0E-4A8A-AA47-B75927FC4970}"/>
          </ac:picMkLst>
        </pc:picChg>
        <pc:picChg chg="add del mod">
          <ac:chgData name="Elisabeth Trubel" userId="4a1f9ee3-53b6-4531-b8dc-0b60ead7732a" providerId="ADAL" clId="{8DA62D80-05A4-4001-8362-F317C52FCECE}" dt="2021-07-26T07:20:57.493" v="1775" actId="478"/>
          <ac:picMkLst>
            <pc:docMk/>
            <pc:sldMk cId="446694272" sldId="343"/>
            <ac:picMk id="10" creationId="{78B4E529-E57D-45CC-A861-50EF5AC46BF1}"/>
          </ac:picMkLst>
        </pc:picChg>
        <pc:picChg chg="mod">
          <ac:chgData name="Elisabeth Trubel" userId="4a1f9ee3-53b6-4531-b8dc-0b60ead7732a" providerId="ADAL" clId="{8DA62D80-05A4-4001-8362-F317C52FCECE}" dt="2021-07-26T06:20:29.132" v="1457"/>
          <ac:picMkLst>
            <pc:docMk/>
            <pc:sldMk cId="446694272" sldId="343"/>
            <ac:picMk id="11" creationId="{4E095CC6-CE53-411D-A787-BC4011F042BD}"/>
          </ac:picMkLst>
        </pc:picChg>
        <pc:picChg chg="add del mod">
          <ac:chgData name="Elisabeth Trubel" userId="4a1f9ee3-53b6-4531-b8dc-0b60ead7732a" providerId="ADAL" clId="{8DA62D80-05A4-4001-8362-F317C52FCECE}" dt="2021-07-26T06:42:04.444" v="1715" actId="478"/>
          <ac:picMkLst>
            <pc:docMk/>
            <pc:sldMk cId="446694272" sldId="343"/>
            <ac:picMk id="12" creationId="{40E1194E-804F-4C80-8DDB-BA04E86ABD50}"/>
          </ac:picMkLst>
        </pc:picChg>
        <pc:picChg chg="add del mod">
          <ac:chgData name="Elisabeth Trubel" userId="4a1f9ee3-53b6-4531-b8dc-0b60ead7732a" providerId="ADAL" clId="{8DA62D80-05A4-4001-8362-F317C52FCECE}" dt="2021-07-26T07:16:22.677" v="1726" actId="478"/>
          <ac:picMkLst>
            <pc:docMk/>
            <pc:sldMk cId="446694272" sldId="343"/>
            <ac:picMk id="13" creationId="{13315C4B-2510-4A88-A0A0-DAB96DF52B94}"/>
          </ac:picMkLst>
        </pc:picChg>
        <pc:picChg chg="add del mod">
          <ac:chgData name="Elisabeth Trubel" userId="4a1f9ee3-53b6-4531-b8dc-0b60ead7732a" providerId="ADAL" clId="{8DA62D80-05A4-4001-8362-F317C52FCECE}" dt="2021-07-26T07:16:23.341" v="1727" actId="478"/>
          <ac:picMkLst>
            <pc:docMk/>
            <pc:sldMk cId="446694272" sldId="343"/>
            <ac:picMk id="14" creationId="{478C04EF-178C-4188-836E-C4B68FA5D77D}"/>
          </ac:picMkLst>
        </pc:picChg>
        <pc:picChg chg="add del mod">
          <ac:chgData name="Elisabeth Trubel" userId="4a1f9ee3-53b6-4531-b8dc-0b60ead7732a" providerId="ADAL" clId="{8DA62D80-05A4-4001-8362-F317C52FCECE}" dt="2021-07-26T06:43:31.892" v="1722" actId="478"/>
          <ac:picMkLst>
            <pc:docMk/>
            <pc:sldMk cId="446694272" sldId="343"/>
            <ac:picMk id="15" creationId="{BE3127C4-7FDB-4DE6-890C-23FE9FF1BBE2}"/>
          </ac:picMkLst>
        </pc:picChg>
        <pc:picChg chg="add del mod">
          <ac:chgData name="Elisabeth Trubel" userId="4a1f9ee3-53b6-4531-b8dc-0b60ead7732a" providerId="ADAL" clId="{8DA62D80-05A4-4001-8362-F317C52FCECE}" dt="2021-07-26T07:16:24.413" v="1728" actId="478"/>
          <ac:picMkLst>
            <pc:docMk/>
            <pc:sldMk cId="446694272" sldId="343"/>
            <ac:picMk id="16" creationId="{30141DAD-FDB2-44A7-8CBB-A9C748FE87AE}"/>
          </ac:picMkLst>
        </pc:picChg>
        <pc:picChg chg="add del mod">
          <ac:chgData name="Elisabeth Trubel" userId="4a1f9ee3-53b6-4531-b8dc-0b60ead7732a" providerId="ADAL" clId="{8DA62D80-05A4-4001-8362-F317C52FCECE}" dt="2021-07-26T07:16:24.829" v="1729" actId="478"/>
          <ac:picMkLst>
            <pc:docMk/>
            <pc:sldMk cId="446694272" sldId="343"/>
            <ac:picMk id="17" creationId="{C2C034B7-A4F3-4856-ADDC-4F072906BE15}"/>
          </ac:picMkLst>
        </pc:picChg>
        <pc:picChg chg="add del mod">
          <ac:chgData name="Elisabeth Trubel" userId="4a1f9ee3-53b6-4531-b8dc-0b60ead7732a" providerId="ADAL" clId="{8DA62D80-05A4-4001-8362-F317C52FCECE}" dt="2021-07-26T07:20:58.229" v="1776" actId="478"/>
          <ac:picMkLst>
            <pc:docMk/>
            <pc:sldMk cId="446694272" sldId="343"/>
            <ac:picMk id="18" creationId="{CF351395-AB58-4D25-B6D0-39D9BF97ECE5}"/>
          </ac:picMkLst>
        </pc:picChg>
        <pc:picChg chg="add mod">
          <ac:chgData name="Elisabeth Trubel" userId="4a1f9ee3-53b6-4531-b8dc-0b60ead7732a" providerId="ADAL" clId="{8DA62D80-05A4-4001-8362-F317C52FCECE}" dt="2021-07-26T07:22:13.907" v="1791" actId="14100"/>
          <ac:picMkLst>
            <pc:docMk/>
            <pc:sldMk cId="446694272" sldId="343"/>
            <ac:picMk id="19" creationId="{0F0BB4C4-C7BD-4E53-9683-DC4DB9AB7441}"/>
          </ac:picMkLst>
        </pc:picChg>
        <pc:picChg chg="add mod">
          <ac:chgData name="Elisabeth Trubel" userId="4a1f9ee3-53b6-4531-b8dc-0b60ead7732a" providerId="ADAL" clId="{8DA62D80-05A4-4001-8362-F317C52FCECE}" dt="2021-07-26T07:22:21.220" v="1794" actId="1076"/>
          <ac:picMkLst>
            <pc:docMk/>
            <pc:sldMk cId="446694272" sldId="343"/>
            <ac:picMk id="20" creationId="{8690F1C7-D6D0-480A-990E-B90C7EEE3039}"/>
          </ac:picMkLst>
        </pc:picChg>
        <pc:picChg chg="add mod">
          <ac:chgData name="Elisabeth Trubel" userId="4a1f9ee3-53b6-4531-b8dc-0b60ead7732a" providerId="ADAL" clId="{8DA62D80-05A4-4001-8362-F317C52FCECE}" dt="2021-07-26T07:22:18.939" v="1793" actId="1076"/>
          <ac:picMkLst>
            <pc:docMk/>
            <pc:sldMk cId="446694272" sldId="343"/>
            <ac:picMk id="22" creationId="{526B70A1-A000-4DE6-89AF-5297515EF50A}"/>
          </ac:picMkLst>
        </pc:picChg>
        <pc:picChg chg="add mod">
          <ac:chgData name="Elisabeth Trubel" userId="4a1f9ee3-53b6-4531-b8dc-0b60ead7732a" providerId="ADAL" clId="{8DA62D80-05A4-4001-8362-F317C52FCECE}" dt="2021-07-26T07:22:16.731" v="1792" actId="1076"/>
          <ac:picMkLst>
            <pc:docMk/>
            <pc:sldMk cId="446694272" sldId="343"/>
            <ac:picMk id="24" creationId="{3926F19A-C681-46CE-AF1D-184D5AF827ED}"/>
          </ac:picMkLst>
        </pc:picChg>
        <pc:picChg chg="add mod">
          <ac:chgData name="Elisabeth Trubel" userId="4a1f9ee3-53b6-4531-b8dc-0b60ead7732a" providerId="ADAL" clId="{8DA62D80-05A4-4001-8362-F317C52FCECE}" dt="2021-07-26T07:50:12.602" v="2145" actId="1076"/>
          <ac:picMkLst>
            <pc:docMk/>
            <pc:sldMk cId="446694272" sldId="343"/>
            <ac:picMk id="25" creationId="{9981CB0C-1AE6-450A-84C8-E7CDA9EF88C6}"/>
          </ac:picMkLst>
        </pc:picChg>
        <pc:picChg chg="add mod">
          <ac:chgData name="Elisabeth Trubel" userId="4a1f9ee3-53b6-4531-b8dc-0b60ead7732a" providerId="ADAL" clId="{8DA62D80-05A4-4001-8362-F317C52FCECE}" dt="2021-07-26T07:50:30.836" v="2149" actId="14100"/>
          <ac:picMkLst>
            <pc:docMk/>
            <pc:sldMk cId="446694272" sldId="343"/>
            <ac:picMk id="27" creationId="{D28326BF-58D2-47B8-B5CB-2C7D3C789279}"/>
          </ac:picMkLst>
        </pc:picChg>
        <pc:picChg chg="add mod">
          <ac:chgData name="Elisabeth Trubel" userId="4a1f9ee3-53b6-4531-b8dc-0b60ead7732a" providerId="ADAL" clId="{8DA62D80-05A4-4001-8362-F317C52FCECE}" dt="2021-07-26T07:51:27.846" v="2157" actId="1076"/>
          <ac:picMkLst>
            <pc:docMk/>
            <pc:sldMk cId="446694272" sldId="343"/>
            <ac:picMk id="29" creationId="{078EC1A6-91E3-4102-B242-BAD0D79B50E3}"/>
          </ac:picMkLst>
        </pc:picChg>
      </pc:sldChg>
      <pc:sldChg chg="delSp mod">
        <pc:chgData name="Elisabeth Trubel" userId="4a1f9ee3-53b6-4531-b8dc-0b60ead7732a" providerId="ADAL" clId="{8DA62D80-05A4-4001-8362-F317C52FCECE}" dt="2021-07-26T09:26:25.040" v="2902" actId="478"/>
        <pc:sldMkLst>
          <pc:docMk/>
          <pc:sldMk cId="1722807537" sldId="585"/>
        </pc:sldMkLst>
        <pc:spChg chg="del">
          <ac:chgData name="Elisabeth Trubel" userId="4a1f9ee3-53b6-4531-b8dc-0b60ead7732a" providerId="ADAL" clId="{8DA62D80-05A4-4001-8362-F317C52FCECE}" dt="2021-07-26T09:26:21.768" v="2901" actId="478"/>
          <ac:spMkLst>
            <pc:docMk/>
            <pc:sldMk cId="1722807537" sldId="585"/>
            <ac:spMk id="6" creationId="{CAAB6535-DF9D-48C3-824D-4B98EDA8C8E0}"/>
          </ac:spMkLst>
        </pc:spChg>
        <pc:spChg chg="del">
          <ac:chgData name="Elisabeth Trubel" userId="4a1f9ee3-53b6-4531-b8dc-0b60ead7732a" providerId="ADAL" clId="{8DA62D80-05A4-4001-8362-F317C52FCECE}" dt="2021-07-26T09:26:25.040" v="2902" actId="478"/>
          <ac:spMkLst>
            <pc:docMk/>
            <pc:sldMk cId="1722807537" sldId="585"/>
            <ac:spMk id="11" creationId="{0F886F84-86B3-4FAA-BE90-154609FAD7CE}"/>
          </ac:spMkLst>
        </pc:spChg>
      </pc:sldChg>
      <pc:sldChg chg="ord">
        <pc:chgData name="Elisabeth Trubel" userId="4a1f9ee3-53b6-4531-b8dc-0b60ead7732a" providerId="ADAL" clId="{8DA62D80-05A4-4001-8362-F317C52FCECE}" dt="2021-07-26T09:26:51.322" v="2906"/>
        <pc:sldMkLst>
          <pc:docMk/>
          <pc:sldMk cId="1009681573" sldId="600"/>
        </pc:sldMkLst>
      </pc:sldChg>
      <pc:sldChg chg="delSp modSp del mod delAnim">
        <pc:chgData name="Elisabeth Trubel" userId="4a1f9ee3-53b6-4531-b8dc-0b60ead7732a" providerId="ADAL" clId="{8DA62D80-05A4-4001-8362-F317C52FCECE}" dt="2021-07-26T08:02:01.098" v="2504" actId="2696"/>
        <pc:sldMkLst>
          <pc:docMk/>
          <pc:sldMk cId="4195214745" sldId="628"/>
        </pc:sldMkLst>
        <pc:picChg chg="del">
          <ac:chgData name="Elisabeth Trubel" userId="4a1f9ee3-53b6-4531-b8dc-0b60ead7732a" providerId="ADAL" clId="{8DA62D80-05A4-4001-8362-F317C52FCECE}" dt="2021-07-26T07:57:38.743" v="2447" actId="478"/>
          <ac:picMkLst>
            <pc:docMk/>
            <pc:sldMk cId="4195214745" sldId="628"/>
            <ac:picMk id="4" creationId="{E714909B-468A-46B8-84AB-54102522873F}"/>
          </ac:picMkLst>
        </pc:picChg>
        <pc:picChg chg="del mod">
          <ac:chgData name="Elisabeth Trubel" userId="4a1f9ee3-53b6-4531-b8dc-0b60ead7732a" providerId="ADAL" clId="{8DA62D80-05A4-4001-8362-F317C52FCECE}" dt="2021-07-26T07:59:22.348" v="2450" actId="478"/>
          <ac:picMkLst>
            <pc:docMk/>
            <pc:sldMk cId="4195214745" sldId="628"/>
            <ac:picMk id="14" creationId="{F7DDB1F6-5C31-4D3A-9424-CE6A22907C97}"/>
          </ac:picMkLst>
        </pc:picChg>
        <pc:picChg chg="del">
          <ac:chgData name="Elisabeth Trubel" userId="4a1f9ee3-53b6-4531-b8dc-0b60ead7732a" providerId="ADAL" clId="{8DA62D80-05A4-4001-8362-F317C52FCECE}" dt="2021-07-26T07:59:25.118" v="2452" actId="478"/>
          <ac:picMkLst>
            <pc:docMk/>
            <pc:sldMk cId="4195214745" sldId="628"/>
            <ac:picMk id="21" creationId="{576F5916-5CE0-4B58-AB2F-DAD5EF57FF7A}"/>
          </ac:picMkLst>
        </pc:picChg>
        <pc:picChg chg="del">
          <ac:chgData name="Elisabeth Trubel" userId="4a1f9ee3-53b6-4531-b8dc-0b60ead7732a" providerId="ADAL" clId="{8DA62D80-05A4-4001-8362-F317C52FCECE}" dt="2021-07-26T07:59:28.014" v="2453" actId="478"/>
          <ac:picMkLst>
            <pc:docMk/>
            <pc:sldMk cId="4195214745" sldId="628"/>
            <ac:picMk id="22" creationId="{561FC0E9-AA05-4D0F-B30C-6E973AB0F85B}"/>
          </ac:picMkLst>
        </pc:picChg>
        <pc:picChg chg="del">
          <ac:chgData name="Elisabeth Trubel" userId="4a1f9ee3-53b6-4531-b8dc-0b60ead7732a" providerId="ADAL" clId="{8DA62D80-05A4-4001-8362-F317C52FCECE}" dt="2021-07-26T07:59:23.438" v="2451" actId="478"/>
          <ac:picMkLst>
            <pc:docMk/>
            <pc:sldMk cId="4195214745" sldId="628"/>
            <ac:picMk id="24" creationId="{7558C865-BA41-4D5C-B312-B2DAE7046CF4}"/>
          </ac:picMkLst>
        </pc:picChg>
        <pc:picChg chg="del">
          <ac:chgData name="Elisabeth Trubel" userId="4a1f9ee3-53b6-4531-b8dc-0b60ead7732a" providerId="ADAL" clId="{8DA62D80-05A4-4001-8362-F317C52FCECE}" dt="2021-07-26T07:58:58.726" v="2448" actId="478"/>
          <ac:picMkLst>
            <pc:docMk/>
            <pc:sldMk cId="4195214745" sldId="628"/>
            <ac:picMk id="52" creationId="{B5F7CD8E-9F3D-4E43-AD92-8D703BA8069F}"/>
          </ac:picMkLst>
        </pc:picChg>
      </pc:sldChg>
      <pc:sldChg chg="addSp delSp modSp mod">
        <pc:chgData name="Elisabeth Trubel" userId="4a1f9ee3-53b6-4531-b8dc-0b60ead7732a" providerId="ADAL" clId="{8DA62D80-05A4-4001-8362-F317C52FCECE}" dt="2021-07-26T06:20:15.693" v="1455"/>
        <pc:sldMkLst>
          <pc:docMk/>
          <pc:sldMk cId="2073547992" sldId="649"/>
        </pc:sldMkLst>
        <pc:spChg chg="mod">
          <ac:chgData name="Elisabeth Trubel" userId="4a1f9ee3-53b6-4531-b8dc-0b60ead7732a" providerId="ADAL" clId="{8DA62D80-05A4-4001-8362-F317C52FCECE}" dt="2021-07-26T06:16:26.711" v="1323" actId="404"/>
          <ac:spMkLst>
            <pc:docMk/>
            <pc:sldMk cId="2073547992" sldId="649"/>
            <ac:spMk id="2" creationId="{9359A0D4-640F-40F6-8A21-693CE219F677}"/>
          </ac:spMkLst>
        </pc:spChg>
        <pc:spChg chg="del">
          <ac:chgData name="Elisabeth Trubel" userId="4a1f9ee3-53b6-4531-b8dc-0b60ead7732a" providerId="ADAL" clId="{8DA62D80-05A4-4001-8362-F317C52FCECE}" dt="2021-07-26T06:06:54.240" v="1198" actId="478"/>
          <ac:spMkLst>
            <pc:docMk/>
            <pc:sldMk cId="2073547992" sldId="649"/>
            <ac:spMk id="5" creationId="{35F8D4C2-DA7D-4B96-B511-931218E25783}"/>
          </ac:spMkLst>
        </pc:spChg>
        <pc:spChg chg="add mod">
          <ac:chgData name="Elisabeth Trubel" userId="4a1f9ee3-53b6-4531-b8dc-0b60ead7732a" providerId="ADAL" clId="{8DA62D80-05A4-4001-8362-F317C52FCECE}" dt="2021-07-26T06:19:32.776" v="1452"/>
          <ac:spMkLst>
            <pc:docMk/>
            <pc:sldMk cId="2073547992" sldId="649"/>
            <ac:spMk id="7" creationId="{80AB68C6-6263-4703-9563-6D8104A9C7C7}"/>
          </ac:spMkLst>
        </pc:spChg>
        <pc:spChg chg="add mod">
          <ac:chgData name="Elisabeth Trubel" userId="4a1f9ee3-53b6-4531-b8dc-0b60ead7732a" providerId="ADAL" clId="{8DA62D80-05A4-4001-8362-F317C52FCECE}" dt="2021-07-26T06:19:46.040" v="1453"/>
          <ac:spMkLst>
            <pc:docMk/>
            <pc:sldMk cId="2073547992" sldId="649"/>
            <ac:spMk id="9" creationId="{B8FFDE1B-DDC4-46BA-B6BA-01A4287D430F}"/>
          </ac:spMkLst>
        </pc:spChg>
        <pc:spChg chg="add mod">
          <ac:chgData name="Elisabeth Trubel" userId="4a1f9ee3-53b6-4531-b8dc-0b60ead7732a" providerId="ADAL" clId="{8DA62D80-05A4-4001-8362-F317C52FCECE}" dt="2021-07-26T06:19:55.677" v="1454"/>
          <ac:spMkLst>
            <pc:docMk/>
            <pc:sldMk cId="2073547992" sldId="649"/>
            <ac:spMk id="10" creationId="{379C8FAC-5C98-4873-8644-69F1BE9210B0}"/>
          </ac:spMkLst>
        </pc:spChg>
        <pc:spChg chg="add mod">
          <ac:chgData name="Elisabeth Trubel" userId="4a1f9ee3-53b6-4531-b8dc-0b60ead7732a" providerId="ADAL" clId="{8DA62D80-05A4-4001-8362-F317C52FCECE}" dt="2021-07-26T06:20:15.693" v="1455"/>
          <ac:spMkLst>
            <pc:docMk/>
            <pc:sldMk cId="2073547992" sldId="649"/>
            <ac:spMk id="11" creationId="{77B4C045-2F4C-4A7C-9D91-49F1A5DA9DE2}"/>
          </ac:spMkLst>
        </pc:spChg>
        <pc:spChg chg="add mod">
          <ac:chgData name="Elisabeth Trubel" userId="4a1f9ee3-53b6-4531-b8dc-0b60ead7732a" providerId="ADAL" clId="{8DA62D80-05A4-4001-8362-F317C52FCECE}" dt="2021-07-26T06:06:55.880" v="1199"/>
          <ac:spMkLst>
            <pc:docMk/>
            <pc:sldMk cId="2073547992" sldId="649"/>
            <ac:spMk id="12" creationId="{EF770320-0DC2-48F7-8D28-B1E9E8F61012}"/>
          </ac:spMkLst>
        </pc:spChg>
        <pc:picChg chg="add mod ord">
          <ac:chgData name="Elisabeth Trubel" userId="4a1f9ee3-53b6-4531-b8dc-0b60ead7732a" providerId="ADAL" clId="{8DA62D80-05A4-4001-8362-F317C52FCECE}" dt="2021-07-25T19:13:57.081" v="1012" actId="166"/>
          <ac:picMkLst>
            <pc:docMk/>
            <pc:sldMk cId="2073547992" sldId="649"/>
            <ac:picMk id="6" creationId="{062FD80F-8224-4D43-A8C7-091888263FB8}"/>
          </ac:picMkLst>
        </pc:picChg>
        <pc:picChg chg="add mod">
          <ac:chgData name="Elisabeth Trubel" userId="4a1f9ee3-53b6-4531-b8dc-0b60ead7732a" providerId="ADAL" clId="{8DA62D80-05A4-4001-8362-F317C52FCECE}" dt="2021-07-25T19:13:53.767" v="1011" actId="1076"/>
          <ac:picMkLst>
            <pc:docMk/>
            <pc:sldMk cId="2073547992" sldId="649"/>
            <ac:picMk id="8" creationId="{DC619887-4061-4189-95AA-6785CBDE60EB}"/>
          </ac:picMkLst>
        </pc:picChg>
      </pc:sldChg>
      <pc:sldChg chg="addSp delSp modSp mod">
        <pc:chgData name="Elisabeth Trubel" userId="4a1f9ee3-53b6-4531-b8dc-0b60ead7732a" providerId="ADAL" clId="{8DA62D80-05A4-4001-8362-F317C52FCECE}" dt="2021-07-26T06:38:11.132" v="1654" actId="1076"/>
        <pc:sldMkLst>
          <pc:docMk/>
          <pc:sldMk cId="4146568030" sldId="667"/>
        </pc:sldMkLst>
        <pc:spChg chg="mod">
          <ac:chgData name="Elisabeth Trubel" userId="4a1f9ee3-53b6-4531-b8dc-0b60ead7732a" providerId="ADAL" clId="{8DA62D80-05A4-4001-8362-F317C52FCECE}" dt="2021-07-26T06:16:22.342" v="1322" actId="404"/>
          <ac:spMkLst>
            <pc:docMk/>
            <pc:sldMk cId="4146568030" sldId="667"/>
            <ac:spMk id="2" creationId="{9359A0D4-640F-40F6-8A21-693CE219F677}"/>
          </ac:spMkLst>
        </pc:spChg>
        <pc:spChg chg="del">
          <ac:chgData name="Elisabeth Trubel" userId="4a1f9ee3-53b6-4531-b8dc-0b60ead7732a" providerId="ADAL" clId="{8DA62D80-05A4-4001-8362-F317C52FCECE}" dt="2021-07-26T06:13:30.844" v="1234" actId="478"/>
          <ac:spMkLst>
            <pc:docMk/>
            <pc:sldMk cId="4146568030" sldId="667"/>
            <ac:spMk id="5" creationId="{35F8D4C2-DA7D-4B96-B511-931218E25783}"/>
          </ac:spMkLst>
        </pc:spChg>
        <pc:spChg chg="add mod">
          <ac:chgData name="Elisabeth Trubel" userId="4a1f9ee3-53b6-4531-b8dc-0b60ead7732a" providerId="ADAL" clId="{8DA62D80-05A4-4001-8362-F317C52FCECE}" dt="2021-07-26T06:13:39.837" v="1235"/>
          <ac:spMkLst>
            <pc:docMk/>
            <pc:sldMk cId="4146568030" sldId="667"/>
            <ac:spMk id="6" creationId="{58E1512C-3C91-4974-978D-0CA073149DAE}"/>
          </ac:spMkLst>
        </pc:spChg>
        <pc:picChg chg="add mod">
          <ac:chgData name="Elisabeth Trubel" userId="4a1f9ee3-53b6-4531-b8dc-0b60ead7732a" providerId="ADAL" clId="{8DA62D80-05A4-4001-8362-F317C52FCECE}" dt="2021-07-26T06:15:22.010" v="1252" actId="1076"/>
          <ac:picMkLst>
            <pc:docMk/>
            <pc:sldMk cId="4146568030" sldId="667"/>
            <ac:picMk id="7" creationId="{6CA15A90-92A3-4777-9C68-E3D954ACCA65}"/>
          </ac:picMkLst>
        </pc:picChg>
        <pc:picChg chg="add mod">
          <ac:chgData name="Elisabeth Trubel" userId="4a1f9ee3-53b6-4531-b8dc-0b60ead7732a" providerId="ADAL" clId="{8DA62D80-05A4-4001-8362-F317C52FCECE}" dt="2021-07-26T06:38:11.132" v="1654" actId="1076"/>
          <ac:picMkLst>
            <pc:docMk/>
            <pc:sldMk cId="4146568030" sldId="667"/>
            <ac:picMk id="8" creationId="{CA0E1B26-669A-475D-BEEC-603CB883955D}"/>
          </ac:picMkLst>
        </pc:picChg>
      </pc:sldChg>
      <pc:sldChg chg="addSp delSp modSp mod">
        <pc:chgData name="Elisabeth Trubel" userId="4a1f9ee3-53b6-4531-b8dc-0b60ead7732a" providerId="ADAL" clId="{8DA62D80-05A4-4001-8362-F317C52FCECE}" dt="2021-07-26T06:16:32.250" v="1324" actId="404"/>
        <pc:sldMkLst>
          <pc:docMk/>
          <pc:sldMk cId="2885611916" sldId="668"/>
        </pc:sldMkLst>
        <pc:spChg chg="mod">
          <ac:chgData name="Elisabeth Trubel" userId="4a1f9ee3-53b6-4531-b8dc-0b60ead7732a" providerId="ADAL" clId="{8DA62D80-05A4-4001-8362-F317C52FCECE}" dt="2021-07-26T06:16:32.250" v="1324" actId="404"/>
          <ac:spMkLst>
            <pc:docMk/>
            <pc:sldMk cId="2885611916" sldId="668"/>
            <ac:spMk id="2" creationId="{9359A0D4-640F-40F6-8A21-693CE219F677}"/>
          </ac:spMkLst>
        </pc:spChg>
        <pc:spChg chg="del">
          <ac:chgData name="Elisabeth Trubel" userId="4a1f9ee3-53b6-4531-b8dc-0b60ead7732a" providerId="ADAL" clId="{8DA62D80-05A4-4001-8362-F317C52FCECE}" dt="2021-07-25T18:23:31.095" v="403" actId="478"/>
          <ac:spMkLst>
            <pc:docMk/>
            <pc:sldMk cId="2885611916" sldId="668"/>
            <ac:spMk id="5" creationId="{35F8D4C2-DA7D-4B96-B511-931218E25783}"/>
          </ac:spMkLst>
        </pc:spChg>
        <pc:spChg chg="add mod">
          <ac:chgData name="Elisabeth Trubel" userId="4a1f9ee3-53b6-4531-b8dc-0b60ead7732a" providerId="ADAL" clId="{8DA62D80-05A4-4001-8362-F317C52FCECE}" dt="2021-07-25T18:23:33.179" v="404"/>
          <ac:spMkLst>
            <pc:docMk/>
            <pc:sldMk cId="2885611916" sldId="668"/>
            <ac:spMk id="6" creationId="{53BD8335-AE91-451D-B8F8-EEE53061FD99}"/>
          </ac:spMkLst>
        </pc:spChg>
        <pc:spChg chg="add mod">
          <ac:chgData name="Elisabeth Trubel" userId="4a1f9ee3-53b6-4531-b8dc-0b60ead7732a" providerId="ADAL" clId="{8DA62D80-05A4-4001-8362-F317C52FCECE}" dt="2021-07-25T18:26:15.013" v="495" actId="1076"/>
          <ac:spMkLst>
            <pc:docMk/>
            <pc:sldMk cId="2885611916" sldId="668"/>
            <ac:spMk id="7" creationId="{B19AF2B5-37D2-4810-BCCF-5BC40FBBEABE}"/>
          </ac:spMkLst>
        </pc:spChg>
        <pc:spChg chg="add mod">
          <ac:chgData name="Elisabeth Trubel" userId="4a1f9ee3-53b6-4531-b8dc-0b60ead7732a" providerId="ADAL" clId="{8DA62D80-05A4-4001-8362-F317C52FCECE}" dt="2021-07-25T19:05:06.679" v="762" actId="1076"/>
          <ac:spMkLst>
            <pc:docMk/>
            <pc:sldMk cId="2885611916" sldId="668"/>
            <ac:spMk id="8" creationId="{B755A2AD-7D1A-4632-A532-EA5611DF9285}"/>
          </ac:spMkLst>
        </pc:spChg>
        <pc:spChg chg="add mod">
          <ac:chgData name="Elisabeth Trubel" userId="4a1f9ee3-53b6-4531-b8dc-0b60ead7732a" providerId="ADAL" clId="{8DA62D80-05A4-4001-8362-F317C52FCECE}" dt="2021-07-25T18:52:38.779" v="589" actId="1076"/>
          <ac:spMkLst>
            <pc:docMk/>
            <pc:sldMk cId="2885611916" sldId="668"/>
            <ac:spMk id="9" creationId="{B675D91E-CB9A-4C1E-94C9-85621AFF7DA9}"/>
          </ac:spMkLst>
        </pc:spChg>
        <pc:spChg chg="add mod">
          <ac:chgData name="Elisabeth Trubel" userId="4a1f9ee3-53b6-4531-b8dc-0b60ead7732a" providerId="ADAL" clId="{8DA62D80-05A4-4001-8362-F317C52FCECE}" dt="2021-07-25T19:18:10.509" v="1197" actId="207"/>
          <ac:spMkLst>
            <pc:docMk/>
            <pc:sldMk cId="2885611916" sldId="668"/>
            <ac:spMk id="10" creationId="{418555B1-8365-4F04-9017-6D7ED155BB10}"/>
          </ac:spMkLst>
        </pc:spChg>
        <pc:spChg chg="add del mod">
          <ac:chgData name="Elisabeth Trubel" userId="4a1f9ee3-53b6-4531-b8dc-0b60ead7732a" providerId="ADAL" clId="{8DA62D80-05A4-4001-8362-F317C52FCECE}" dt="2021-07-25T18:52:19.559" v="586" actId="478"/>
          <ac:spMkLst>
            <pc:docMk/>
            <pc:sldMk cId="2885611916" sldId="668"/>
            <ac:spMk id="11" creationId="{163229F4-EA0F-43D4-9438-12EE14EDAA86}"/>
          </ac:spMkLst>
        </pc:spChg>
        <pc:spChg chg="add mod">
          <ac:chgData name="Elisabeth Trubel" userId="4a1f9ee3-53b6-4531-b8dc-0b60ead7732a" providerId="ADAL" clId="{8DA62D80-05A4-4001-8362-F317C52FCECE}" dt="2021-07-25T19:17:59.977" v="1195" actId="207"/>
          <ac:spMkLst>
            <pc:docMk/>
            <pc:sldMk cId="2885611916" sldId="668"/>
            <ac:spMk id="21" creationId="{18CCC8B4-707A-4415-B100-A704D395C4EF}"/>
          </ac:spMkLst>
        </pc:spChg>
        <pc:spChg chg="add mod">
          <ac:chgData name="Elisabeth Trubel" userId="4a1f9ee3-53b6-4531-b8dc-0b60ead7732a" providerId="ADAL" clId="{8DA62D80-05A4-4001-8362-F317C52FCECE}" dt="2021-07-25T19:18:05.857" v="1196" actId="207"/>
          <ac:spMkLst>
            <pc:docMk/>
            <pc:sldMk cId="2885611916" sldId="668"/>
            <ac:spMk id="22" creationId="{48BFB05F-F78E-4721-801A-9F47B1ABFE8B}"/>
          </ac:spMkLst>
        </pc:spChg>
        <pc:spChg chg="add mod">
          <ac:chgData name="Elisabeth Trubel" userId="4a1f9ee3-53b6-4531-b8dc-0b60ead7732a" providerId="ADAL" clId="{8DA62D80-05A4-4001-8362-F317C52FCECE}" dt="2021-07-26T06:12:54.414" v="1213" actId="1076"/>
          <ac:spMkLst>
            <pc:docMk/>
            <pc:sldMk cId="2885611916" sldId="668"/>
            <ac:spMk id="25" creationId="{F736875C-8F9F-4F71-90C1-01B4F57B26F7}"/>
          </ac:spMkLst>
        </pc:spChg>
        <pc:spChg chg="add mod">
          <ac:chgData name="Elisabeth Trubel" userId="4a1f9ee3-53b6-4531-b8dc-0b60ead7732a" providerId="ADAL" clId="{8DA62D80-05A4-4001-8362-F317C52FCECE}" dt="2021-07-25T19:05:12.395" v="763" actId="1076"/>
          <ac:spMkLst>
            <pc:docMk/>
            <pc:sldMk cId="2885611916" sldId="668"/>
            <ac:spMk id="26" creationId="{61C1B636-3777-4EBF-A0F7-91B999B34FF7}"/>
          </ac:spMkLst>
        </pc:spChg>
        <pc:spChg chg="add mod">
          <ac:chgData name="Elisabeth Trubel" userId="4a1f9ee3-53b6-4531-b8dc-0b60ead7732a" providerId="ADAL" clId="{8DA62D80-05A4-4001-8362-F317C52FCECE}" dt="2021-07-26T06:13:16.804" v="1233" actId="20577"/>
          <ac:spMkLst>
            <pc:docMk/>
            <pc:sldMk cId="2885611916" sldId="668"/>
            <ac:spMk id="27" creationId="{44F376A2-E508-424C-851D-65049C73F115}"/>
          </ac:spMkLst>
        </pc:spChg>
        <pc:spChg chg="add del mod">
          <ac:chgData name="Elisabeth Trubel" userId="4a1f9ee3-53b6-4531-b8dc-0b60ead7732a" providerId="ADAL" clId="{8DA62D80-05A4-4001-8362-F317C52FCECE}" dt="2021-07-25T19:13:19.775" v="973" actId="21"/>
          <ac:spMkLst>
            <pc:docMk/>
            <pc:sldMk cId="2885611916" sldId="668"/>
            <ac:spMk id="29" creationId="{7F028210-E576-4BD0-AF1A-59AC1DC27CEC}"/>
          </ac:spMkLst>
        </pc:spChg>
        <pc:picChg chg="add mod">
          <ac:chgData name="Elisabeth Trubel" userId="4a1f9ee3-53b6-4531-b8dc-0b60ead7732a" providerId="ADAL" clId="{8DA62D80-05A4-4001-8362-F317C52FCECE}" dt="2021-07-26T06:12:51.621" v="1212" actId="688"/>
          <ac:picMkLst>
            <pc:docMk/>
            <pc:sldMk cId="2885611916" sldId="668"/>
            <ac:picMk id="5" creationId="{07935DF8-F4D5-4FEC-9871-EA675601718C}"/>
          </ac:picMkLst>
        </pc:picChg>
        <pc:picChg chg="add del mod">
          <ac:chgData name="Elisabeth Trubel" userId="4a1f9ee3-53b6-4531-b8dc-0b60ead7732a" providerId="ADAL" clId="{8DA62D80-05A4-4001-8362-F317C52FCECE}" dt="2021-07-25T18:41:45.623" v="536" actId="478"/>
          <ac:picMkLst>
            <pc:docMk/>
            <pc:sldMk cId="2885611916" sldId="668"/>
            <ac:picMk id="12" creationId="{406E0E08-5E9C-40CA-B602-A5BC8833D783}"/>
          </ac:picMkLst>
        </pc:picChg>
        <pc:picChg chg="add mod">
          <ac:chgData name="Elisabeth Trubel" userId="4a1f9ee3-53b6-4531-b8dc-0b60ead7732a" providerId="ADAL" clId="{8DA62D80-05A4-4001-8362-F317C52FCECE}" dt="2021-07-25T18:50:08.143" v="558" actId="14100"/>
          <ac:picMkLst>
            <pc:docMk/>
            <pc:sldMk cId="2885611916" sldId="668"/>
            <ac:picMk id="14" creationId="{826A1C75-83A4-454B-95D6-28175B9E4BCE}"/>
          </ac:picMkLst>
        </pc:picChg>
        <pc:picChg chg="add del mod">
          <ac:chgData name="Elisabeth Trubel" userId="4a1f9ee3-53b6-4531-b8dc-0b60ead7732a" providerId="ADAL" clId="{8DA62D80-05A4-4001-8362-F317C52FCECE}" dt="2021-07-25T18:46:50.055" v="545" actId="478"/>
          <ac:picMkLst>
            <pc:docMk/>
            <pc:sldMk cId="2885611916" sldId="668"/>
            <ac:picMk id="16" creationId="{4C31550C-CECE-4F67-AE9E-31BE7ED9EDF5}"/>
          </ac:picMkLst>
        </pc:picChg>
        <pc:picChg chg="add del mod">
          <ac:chgData name="Elisabeth Trubel" userId="4a1f9ee3-53b6-4531-b8dc-0b60ead7732a" providerId="ADAL" clId="{8DA62D80-05A4-4001-8362-F317C52FCECE}" dt="2021-07-25T18:49:46.487" v="551" actId="478"/>
          <ac:picMkLst>
            <pc:docMk/>
            <pc:sldMk cId="2885611916" sldId="668"/>
            <ac:picMk id="18" creationId="{5035B0A0-CC38-4014-9066-4BCA4F84AE38}"/>
          </ac:picMkLst>
        </pc:picChg>
        <pc:picChg chg="add mod">
          <ac:chgData name="Elisabeth Trubel" userId="4a1f9ee3-53b6-4531-b8dc-0b60ead7732a" providerId="ADAL" clId="{8DA62D80-05A4-4001-8362-F317C52FCECE}" dt="2021-07-25T19:17:52.432" v="1194" actId="14100"/>
          <ac:picMkLst>
            <pc:docMk/>
            <pc:sldMk cId="2885611916" sldId="668"/>
            <ac:picMk id="20" creationId="{8BE09BAC-8C94-4535-BFF1-216B2553C016}"/>
          </ac:picMkLst>
        </pc:picChg>
        <pc:picChg chg="add mod">
          <ac:chgData name="Elisabeth Trubel" userId="4a1f9ee3-53b6-4531-b8dc-0b60ead7732a" providerId="ADAL" clId="{8DA62D80-05A4-4001-8362-F317C52FCECE}" dt="2021-07-25T19:10:00.361" v="936" actId="1076"/>
          <ac:picMkLst>
            <pc:docMk/>
            <pc:sldMk cId="2885611916" sldId="668"/>
            <ac:picMk id="24" creationId="{63E17B51-33C5-4883-8F5F-33B7DDF3439E}"/>
          </ac:picMkLst>
        </pc:picChg>
        <pc:picChg chg="add mod">
          <ac:chgData name="Elisabeth Trubel" userId="4a1f9ee3-53b6-4531-b8dc-0b60ead7732a" providerId="ADAL" clId="{8DA62D80-05A4-4001-8362-F317C52FCECE}" dt="2021-07-25T19:10:12.625" v="940" actId="1076"/>
          <ac:picMkLst>
            <pc:docMk/>
            <pc:sldMk cId="2885611916" sldId="668"/>
            <ac:picMk id="28" creationId="{51CD12FB-B0C8-4E0B-8B1B-A2E094680EEB}"/>
          </ac:picMkLst>
        </pc:picChg>
      </pc:sldChg>
      <pc:sldChg chg="del">
        <pc:chgData name="Elisabeth Trubel" userId="4a1f9ee3-53b6-4531-b8dc-0b60ead7732a" providerId="ADAL" clId="{8DA62D80-05A4-4001-8362-F317C52FCECE}" dt="2021-07-26T06:15:59.866" v="1273" actId="47"/>
        <pc:sldMkLst>
          <pc:docMk/>
          <pc:sldMk cId="1215024397" sldId="670"/>
        </pc:sldMkLst>
      </pc:sldChg>
      <pc:sldChg chg="del">
        <pc:chgData name="Elisabeth Trubel" userId="4a1f9ee3-53b6-4531-b8dc-0b60ead7732a" providerId="ADAL" clId="{8DA62D80-05A4-4001-8362-F317C52FCECE}" dt="2021-07-26T06:17:23.873" v="1382" actId="47"/>
        <pc:sldMkLst>
          <pc:docMk/>
          <pc:sldMk cId="238819411" sldId="671"/>
        </pc:sldMkLst>
      </pc:sldChg>
      <pc:sldChg chg="del">
        <pc:chgData name="Elisabeth Trubel" userId="4a1f9ee3-53b6-4531-b8dc-0b60ead7732a" providerId="ADAL" clId="{8DA62D80-05A4-4001-8362-F317C52FCECE}" dt="2021-07-26T06:18:20.859" v="1449" actId="47"/>
        <pc:sldMkLst>
          <pc:docMk/>
          <pc:sldMk cId="2021378308" sldId="672"/>
        </pc:sldMkLst>
      </pc:sldChg>
      <pc:sldChg chg="modSp add mod ord">
        <pc:chgData name="Elisabeth Trubel" userId="4a1f9ee3-53b6-4531-b8dc-0b60ead7732a" providerId="ADAL" clId="{8DA62D80-05A4-4001-8362-F317C52FCECE}" dt="2021-07-26T06:16:15.973" v="1321" actId="404"/>
        <pc:sldMkLst>
          <pc:docMk/>
          <pc:sldMk cId="4097313414" sldId="674"/>
        </pc:sldMkLst>
        <pc:spChg chg="mod">
          <ac:chgData name="Elisabeth Trubel" userId="4a1f9ee3-53b6-4531-b8dc-0b60ead7732a" providerId="ADAL" clId="{8DA62D80-05A4-4001-8362-F317C52FCECE}" dt="2021-07-26T06:16:15.973" v="1321" actId="404"/>
          <ac:spMkLst>
            <pc:docMk/>
            <pc:sldMk cId="4097313414" sldId="674"/>
            <ac:spMk id="2" creationId="{9359A0D4-640F-40F6-8A21-693CE219F677}"/>
          </ac:spMkLst>
        </pc:spChg>
      </pc:sldChg>
      <pc:sldChg chg="modSp add mod ord">
        <pc:chgData name="Elisabeth Trubel" userId="4a1f9ee3-53b6-4531-b8dc-0b60ead7732a" providerId="ADAL" clId="{8DA62D80-05A4-4001-8362-F317C52FCECE}" dt="2021-07-26T06:17:07.172" v="1378" actId="20577"/>
        <pc:sldMkLst>
          <pc:docMk/>
          <pc:sldMk cId="2226427877" sldId="675"/>
        </pc:sldMkLst>
        <pc:spChg chg="mod">
          <ac:chgData name="Elisabeth Trubel" userId="4a1f9ee3-53b6-4531-b8dc-0b60ead7732a" providerId="ADAL" clId="{8DA62D80-05A4-4001-8362-F317C52FCECE}" dt="2021-07-26T06:17:07.172" v="1378" actId="20577"/>
          <ac:spMkLst>
            <pc:docMk/>
            <pc:sldMk cId="2226427877" sldId="675"/>
            <ac:spMk id="2" creationId="{9359A0D4-640F-40F6-8A21-693CE219F677}"/>
          </ac:spMkLst>
        </pc:spChg>
      </pc:sldChg>
      <pc:sldChg chg="modSp add mod ord">
        <pc:chgData name="Elisabeth Trubel" userId="4a1f9ee3-53b6-4531-b8dc-0b60ead7732a" providerId="ADAL" clId="{8DA62D80-05A4-4001-8362-F317C52FCECE}" dt="2021-07-26T06:17:58.404" v="1426" actId="20577"/>
        <pc:sldMkLst>
          <pc:docMk/>
          <pc:sldMk cId="1903907968" sldId="676"/>
        </pc:sldMkLst>
        <pc:spChg chg="mod">
          <ac:chgData name="Elisabeth Trubel" userId="4a1f9ee3-53b6-4531-b8dc-0b60ead7732a" providerId="ADAL" clId="{8DA62D80-05A4-4001-8362-F317C52FCECE}" dt="2021-07-26T06:17:58.404" v="1426" actId="20577"/>
          <ac:spMkLst>
            <pc:docMk/>
            <pc:sldMk cId="1903907968" sldId="676"/>
            <ac:spMk id="2" creationId="{9359A0D4-640F-40F6-8A21-693CE219F677}"/>
          </ac:spMkLst>
        </pc:spChg>
      </pc:sldChg>
      <pc:sldChg chg="delSp modSp add del mod">
        <pc:chgData name="Elisabeth Trubel" userId="4a1f9ee3-53b6-4531-b8dc-0b60ead7732a" providerId="ADAL" clId="{8DA62D80-05A4-4001-8362-F317C52FCECE}" dt="2021-07-26T06:21:59.318" v="1474" actId="2696"/>
        <pc:sldMkLst>
          <pc:docMk/>
          <pc:sldMk cId="2982147116" sldId="677"/>
        </pc:sldMkLst>
        <pc:spChg chg="mod">
          <ac:chgData name="Elisabeth Trubel" userId="4a1f9ee3-53b6-4531-b8dc-0b60ead7732a" providerId="ADAL" clId="{8DA62D80-05A4-4001-8362-F317C52FCECE}" dt="2021-07-26T06:21:41.676" v="1470" actId="1076"/>
          <ac:spMkLst>
            <pc:docMk/>
            <pc:sldMk cId="2982147116" sldId="677"/>
            <ac:spMk id="2" creationId="{9359A0D4-640F-40F6-8A21-693CE219F677}"/>
          </ac:spMkLst>
        </pc:spChg>
        <pc:spChg chg="del">
          <ac:chgData name="Elisabeth Trubel" userId="4a1f9ee3-53b6-4531-b8dc-0b60ead7732a" providerId="ADAL" clId="{8DA62D80-05A4-4001-8362-F317C52FCECE}" dt="2021-07-26T06:21:14.244" v="1459" actId="478"/>
          <ac:spMkLst>
            <pc:docMk/>
            <pc:sldMk cId="2982147116" sldId="677"/>
            <ac:spMk id="7" creationId="{B19AF2B5-37D2-4810-BCCF-5BC40FBBEABE}"/>
          </ac:spMkLst>
        </pc:spChg>
        <pc:spChg chg="del">
          <ac:chgData name="Elisabeth Trubel" userId="4a1f9ee3-53b6-4531-b8dc-0b60ead7732a" providerId="ADAL" clId="{8DA62D80-05A4-4001-8362-F317C52FCECE}" dt="2021-07-26T06:21:26.236" v="1464" actId="478"/>
          <ac:spMkLst>
            <pc:docMk/>
            <pc:sldMk cId="2982147116" sldId="677"/>
            <ac:spMk id="8" creationId="{B755A2AD-7D1A-4632-A532-EA5611DF9285}"/>
          </ac:spMkLst>
        </pc:spChg>
        <pc:spChg chg="del">
          <ac:chgData name="Elisabeth Trubel" userId="4a1f9ee3-53b6-4531-b8dc-0b60ead7732a" providerId="ADAL" clId="{8DA62D80-05A4-4001-8362-F317C52FCECE}" dt="2021-07-26T06:21:29.116" v="1466" actId="478"/>
          <ac:spMkLst>
            <pc:docMk/>
            <pc:sldMk cId="2982147116" sldId="677"/>
            <ac:spMk id="9" creationId="{B675D91E-CB9A-4C1E-94C9-85621AFF7DA9}"/>
          </ac:spMkLst>
        </pc:spChg>
        <pc:spChg chg="del">
          <ac:chgData name="Elisabeth Trubel" userId="4a1f9ee3-53b6-4531-b8dc-0b60ead7732a" providerId="ADAL" clId="{8DA62D80-05A4-4001-8362-F317C52FCECE}" dt="2021-07-26T06:21:32.948" v="1468" actId="478"/>
          <ac:spMkLst>
            <pc:docMk/>
            <pc:sldMk cId="2982147116" sldId="677"/>
            <ac:spMk id="10" creationId="{418555B1-8365-4F04-9017-6D7ED155BB10}"/>
          </ac:spMkLst>
        </pc:spChg>
        <pc:spChg chg="del">
          <ac:chgData name="Elisabeth Trubel" userId="4a1f9ee3-53b6-4531-b8dc-0b60ead7732a" providerId="ADAL" clId="{8DA62D80-05A4-4001-8362-F317C52FCECE}" dt="2021-07-26T06:21:19.508" v="1460" actId="478"/>
          <ac:spMkLst>
            <pc:docMk/>
            <pc:sldMk cId="2982147116" sldId="677"/>
            <ac:spMk id="21" creationId="{18CCC8B4-707A-4415-B100-A704D395C4EF}"/>
          </ac:spMkLst>
        </pc:spChg>
        <pc:spChg chg="del">
          <ac:chgData name="Elisabeth Trubel" userId="4a1f9ee3-53b6-4531-b8dc-0b60ead7732a" providerId="ADAL" clId="{8DA62D80-05A4-4001-8362-F317C52FCECE}" dt="2021-07-26T06:21:19.508" v="1460" actId="478"/>
          <ac:spMkLst>
            <pc:docMk/>
            <pc:sldMk cId="2982147116" sldId="677"/>
            <ac:spMk id="22" creationId="{48BFB05F-F78E-4721-801A-9F47B1ABFE8B}"/>
          </ac:spMkLst>
        </pc:spChg>
        <pc:spChg chg="del">
          <ac:chgData name="Elisabeth Trubel" userId="4a1f9ee3-53b6-4531-b8dc-0b60ead7732a" providerId="ADAL" clId="{8DA62D80-05A4-4001-8362-F317C52FCECE}" dt="2021-07-26T06:21:21.436" v="1461" actId="478"/>
          <ac:spMkLst>
            <pc:docMk/>
            <pc:sldMk cId="2982147116" sldId="677"/>
            <ac:spMk id="25" creationId="{F736875C-8F9F-4F71-90C1-01B4F57B26F7}"/>
          </ac:spMkLst>
        </pc:spChg>
        <pc:spChg chg="del">
          <ac:chgData name="Elisabeth Trubel" userId="4a1f9ee3-53b6-4531-b8dc-0b60ead7732a" providerId="ADAL" clId="{8DA62D80-05A4-4001-8362-F317C52FCECE}" dt="2021-07-26T06:21:24.476" v="1463" actId="478"/>
          <ac:spMkLst>
            <pc:docMk/>
            <pc:sldMk cId="2982147116" sldId="677"/>
            <ac:spMk id="26" creationId="{61C1B636-3777-4EBF-A0F7-91B999B34FF7}"/>
          </ac:spMkLst>
        </pc:spChg>
        <pc:spChg chg="del">
          <ac:chgData name="Elisabeth Trubel" userId="4a1f9ee3-53b6-4531-b8dc-0b60ead7732a" providerId="ADAL" clId="{8DA62D80-05A4-4001-8362-F317C52FCECE}" dt="2021-07-26T06:21:30.604" v="1467" actId="478"/>
          <ac:spMkLst>
            <pc:docMk/>
            <pc:sldMk cId="2982147116" sldId="677"/>
            <ac:spMk id="27" creationId="{44F376A2-E508-424C-851D-65049C73F115}"/>
          </ac:spMkLst>
        </pc:spChg>
        <pc:picChg chg="del">
          <ac:chgData name="Elisabeth Trubel" userId="4a1f9ee3-53b6-4531-b8dc-0b60ead7732a" providerId="ADAL" clId="{8DA62D80-05A4-4001-8362-F317C52FCECE}" dt="2021-07-26T06:21:22.443" v="1462" actId="478"/>
          <ac:picMkLst>
            <pc:docMk/>
            <pc:sldMk cId="2982147116" sldId="677"/>
            <ac:picMk id="14" creationId="{826A1C75-83A4-454B-95D6-28175B9E4BCE}"/>
          </ac:picMkLst>
        </pc:picChg>
        <pc:picChg chg="del">
          <ac:chgData name="Elisabeth Trubel" userId="4a1f9ee3-53b6-4531-b8dc-0b60ead7732a" providerId="ADAL" clId="{8DA62D80-05A4-4001-8362-F317C52FCECE}" dt="2021-07-26T06:21:27.036" v="1465" actId="478"/>
          <ac:picMkLst>
            <pc:docMk/>
            <pc:sldMk cId="2982147116" sldId="677"/>
            <ac:picMk id="20" creationId="{8BE09BAC-8C94-4535-BFF1-216B2553C016}"/>
          </ac:picMkLst>
        </pc:picChg>
        <pc:picChg chg="del">
          <ac:chgData name="Elisabeth Trubel" userId="4a1f9ee3-53b6-4531-b8dc-0b60ead7732a" providerId="ADAL" clId="{8DA62D80-05A4-4001-8362-F317C52FCECE}" dt="2021-07-26T06:21:33.620" v="1469" actId="478"/>
          <ac:picMkLst>
            <pc:docMk/>
            <pc:sldMk cId="2982147116" sldId="677"/>
            <ac:picMk id="24" creationId="{63E17B51-33C5-4883-8F5F-33B7DDF3439E}"/>
          </ac:picMkLst>
        </pc:picChg>
      </pc:sldChg>
      <pc:sldChg chg="addSp delSp modSp add mod ord">
        <pc:chgData name="Elisabeth Trubel" userId="4a1f9ee3-53b6-4531-b8dc-0b60ead7732a" providerId="ADAL" clId="{8DA62D80-05A4-4001-8362-F317C52FCECE}" dt="2021-07-26T07:20:41.884" v="1774" actId="2085"/>
        <pc:sldMkLst>
          <pc:docMk/>
          <pc:sldMk cId="619697750" sldId="678"/>
        </pc:sldMkLst>
        <pc:spChg chg="mod ord">
          <ac:chgData name="Elisabeth Trubel" userId="4a1f9ee3-53b6-4531-b8dc-0b60ead7732a" providerId="ADAL" clId="{8DA62D80-05A4-4001-8362-F317C52FCECE}" dt="2021-07-26T07:18:49.709" v="1751" actId="1076"/>
          <ac:spMkLst>
            <pc:docMk/>
            <pc:sldMk cId="619697750" sldId="678"/>
            <ac:spMk id="3" creationId="{4155C4C6-332A-4508-B7D4-03A7DC128FAC}"/>
          </ac:spMkLst>
        </pc:spChg>
        <pc:spChg chg="mod ord">
          <ac:chgData name="Elisabeth Trubel" userId="4a1f9ee3-53b6-4531-b8dc-0b60ead7732a" providerId="ADAL" clId="{8DA62D80-05A4-4001-8362-F317C52FCECE}" dt="2021-07-26T07:18:49.709" v="1751" actId="1076"/>
          <ac:spMkLst>
            <pc:docMk/>
            <pc:sldMk cId="619697750" sldId="678"/>
            <ac:spMk id="4" creationId="{9646FAFE-285F-43E9-9FB8-8A8F14890397}"/>
          </ac:spMkLst>
        </pc:spChg>
        <pc:spChg chg="add del">
          <ac:chgData name="Elisabeth Trubel" userId="4a1f9ee3-53b6-4531-b8dc-0b60ead7732a" providerId="ADAL" clId="{8DA62D80-05A4-4001-8362-F317C52FCECE}" dt="2021-07-26T06:36:58.613" v="1646" actId="478"/>
          <ac:spMkLst>
            <pc:docMk/>
            <pc:sldMk cId="619697750" sldId="678"/>
            <ac:spMk id="6" creationId="{AA2F3B02-2CDA-4582-B88B-E4856948C038}"/>
          </ac:spMkLst>
        </pc:spChg>
        <pc:spChg chg="add del mod">
          <ac:chgData name="Elisabeth Trubel" userId="4a1f9ee3-53b6-4531-b8dc-0b60ead7732a" providerId="ADAL" clId="{8DA62D80-05A4-4001-8362-F317C52FCECE}" dt="2021-07-26T07:16:33.941" v="1731" actId="478"/>
          <ac:spMkLst>
            <pc:docMk/>
            <pc:sldMk cId="619697750" sldId="678"/>
            <ac:spMk id="7" creationId="{5B91BA7A-1AAD-4DCF-9261-9CA2AA164266}"/>
          </ac:spMkLst>
        </pc:spChg>
        <pc:spChg chg="add mod">
          <ac:chgData name="Elisabeth Trubel" userId="4a1f9ee3-53b6-4531-b8dc-0b60ead7732a" providerId="ADAL" clId="{8DA62D80-05A4-4001-8362-F317C52FCECE}" dt="2021-07-26T07:18:49.709" v="1751" actId="1076"/>
          <ac:spMkLst>
            <pc:docMk/>
            <pc:sldMk cId="619697750" sldId="678"/>
            <ac:spMk id="13" creationId="{43A4170E-A4A0-4721-82FC-0D00F8300DB1}"/>
          </ac:spMkLst>
        </pc:spChg>
        <pc:spChg chg="add mod">
          <ac:chgData name="Elisabeth Trubel" userId="4a1f9ee3-53b6-4531-b8dc-0b60ead7732a" providerId="ADAL" clId="{8DA62D80-05A4-4001-8362-F317C52FCECE}" dt="2021-07-26T07:20:41.884" v="1774" actId="2085"/>
          <ac:spMkLst>
            <pc:docMk/>
            <pc:sldMk cId="619697750" sldId="678"/>
            <ac:spMk id="15" creationId="{BF267E72-4D7F-4F05-ADAA-6EDCF08C8797}"/>
          </ac:spMkLst>
        </pc:spChg>
        <pc:spChg chg="mod">
          <ac:chgData name="Elisabeth Trubel" userId="4a1f9ee3-53b6-4531-b8dc-0b60ead7732a" providerId="ADAL" clId="{8DA62D80-05A4-4001-8362-F317C52FCECE}" dt="2021-07-26T06:34:28.155" v="1634" actId="403"/>
          <ac:spMkLst>
            <pc:docMk/>
            <pc:sldMk cId="619697750" sldId="678"/>
            <ac:spMk id="23" creationId="{C7316BE3-823A-4445-9DB8-491F68F394B5}"/>
          </ac:spMkLst>
        </pc:spChg>
        <pc:picChg chg="add del mod">
          <ac:chgData name="Elisabeth Trubel" userId="4a1f9ee3-53b6-4531-b8dc-0b60ead7732a" providerId="ADAL" clId="{8DA62D80-05A4-4001-8362-F317C52FCECE}" dt="2021-07-26T07:16:31.717" v="1730" actId="478"/>
          <ac:picMkLst>
            <pc:docMk/>
            <pc:sldMk cId="619697750" sldId="678"/>
            <ac:picMk id="5" creationId="{370919EB-2800-4CAF-967A-24DB3CF0DA08}"/>
          </ac:picMkLst>
        </pc:picChg>
        <pc:picChg chg="add mod ord">
          <ac:chgData name="Elisabeth Trubel" userId="4a1f9ee3-53b6-4531-b8dc-0b60ead7732a" providerId="ADAL" clId="{8DA62D80-05A4-4001-8362-F317C52FCECE}" dt="2021-07-26T07:19:59.250" v="1766" actId="167"/>
          <ac:picMkLst>
            <pc:docMk/>
            <pc:sldMk cId="619697750" sldId="678"/>
            <ac:picMk id="9" creationId="{22C72CE1-9FA7-4823-B338-A3BCF6F88C86}"/>
          </ac:picMkLst>
        </pc:picChg>
        <pc:picChg chg="add mod ord">
          <ac:chgData name="Elisabeth Trubel" userId="4a1f9ee3-53b6-4531-b8dc-0b60ead7732a" providerId="ADAL" clId="{8DA62D80-05A4-4001-8362-F317C52FCECE}" dt="2021-07-26T07:20:02.939" v="1767" actId="167"/>
          <ac:picMkLst>
            <pc:docMk/>
            <pc:sldMk cId="619697750" sldId="678"/>
            <ac:picMk id="12" creationId="{A8A694B8-0AC7-4171-9183-74AA34AB49FF}"/>
          </ac:picMkLst>
        </pc:picChg>
        <pc:picChg chg="add mod">
          <ac:chgData name="Elisabeth Trubel" userId="4a1f9ee3-53b6-4531-b8dc-0b60ead7732a" providerId="ADAL" clId="{8DA62D80-05A4-4001-8362-F317C52FCECE}" dt="2021-07-26T07:18:49.709" v="1751" actId="1076"/>
          <ac:picMkLst>
            <pc:docMk/>
            <pc:sldMk cId="619697750" sldId="678"/>
            <ac:picMk id="14" creationId="{DDA6A531-AD76-4A1B-86F9-C8211E717A6E}"/>
          </ac:picMkLst>
        </pc:picChg>
      </pc:sldChg>
      <pc:sldChg chg="addSp delSp modSp add mod ord">
        <pc:chgData name="Elisabeth Trubel" userId="4a1f9ee3-53b6-4531-b8dc-0b60ead7732a" providerId="ADAL" clId="{8DA62D80-05A4-4001-8362-F317C52FCECE}" dt="2021-07-26T07:36:14.375" v="2131" actId="1076"/>
        <pc:sldMkLst>
          <pc:docMk/>
          <pc:sldMk cId="1444445656" sldId="679"/>
        </pc:sldMkLst>
        <pc:spChg chg="add mod">
          <ac:chgData name="Elisabeth Trubel" userId="4a1f9ee3-53b6-4531-b8dc-0b60ead7732a" providerId="ADAL" clId="{8DA62D80-05A4-4001-8362-F317C52FCECE}" dt="2021-07-26T07:36:09.796" v="2130" actId="1076"/>
          <ac:spMkLst>
            <pc:docMk/>
            <pc:sldMk cId="1444445656" sldId="679"/>
            <ac:spMk id="13" creationId="{69B8074A-CCBD-4C1B-98B2-40ECB4A06D7D}"/>
          </ac:spMkLst>
        </pc:spChg>
        <pc:spChg chg="mod">
          <ac:chgData name="Elisabeth Trubel" userId="4a1f9ee3-53b6-4531-b8dc-0b60ead7732a" providerId="ADAL" clId="{8DA62D80-05A4-4001-8362-F317C52FCECE}" dt="2021-07-26T07:36:14.375" v="2131" actId="1076"/>
          <ac:spMkLst>
            <pc:docMk/>
            <pc:sldMk cId="1444445656" sldId="679"/>
            <ac:spMk id="23" creationId="{C7316BE3-823A-4445-9DB8-491F68F394B5}"/>
          </ac:spMkLst>
        </pc:spChg>
        <pc:spChg chg="add mod">
          <ac:chgData name="Elisabeth Trubel" userId="4a1f9ee3-53b6-4531-b8dc-0b60ead7732a" providerId="ADAL" clId="{8DA62D80-05A4-4001-8362-F317C52FCECE}" dt="2021-07-26T07:36:09.796" v="2130" actId="1076"/>
          <ac:spMkLst>
            <pc:docMk/>
            <pc:sldMk cId="1444445656" sldId="679"/>
            <ac:spMk id="25" creationId="{55BB170C-C4BC-4729-AFF7-B528AC23A91D}"/>
          </ac:spMkLst>
        </pc:spChg>
        <pc:spChg chg="add del mod">
          <ac:chgData name="Elisabeth Trubel" userId="4a1f9ee3-53b6-4531-b8dc-0b60ead7732a" providerId="ADAL" clId="{8DA62D80-05A4-4001-8362-F317C52FCECE}" dt="2021-07-26T07:36:09.796" v="2130" actId="1076"/>
          <ac:spMkLst>
            <pc:docMk/>
            <pc:sldMk cId="1444445656" sldId="679"/>
            <ac:spMk id="26" creationId="{9E44EF4F-9A5E-4872-851C-0F41CE2E65A0}"/>
          </ac:spMkLst>
        </pc:spChg>
        <pc:spChg chg="add mod">
          <ac:chgData name="Elisabeth Trubel" userId="4a1f9ee3-53b6-4531-b8dc-0b60ead7732a" providerId="ADAL" clId="{8DA62D80-05A4-4001-8362-F317C52FCECE}" dt="2021-07-26T07:36:09.796" v="2130" actId="1076"/>
          <ac:spMkLst>
            <pc:docMk/>
            <pc:sldMk cId="1444445656" sldId="679"/>
            <ac:spMk id="27" creationId="{895F2131-242C-4A22-B5C3-38452FCFDA7F}"/>
          </ac:spMkLst>
        </pc:spChg>
        <pc:spChg chg="add mod">
          <ac:chgData name="Elisabeth Trubel" userId="4a1f9ee3-53b6-4531-b8dc-0b60ead7732a" providerId="ADAL" clId="{8DA62D80-05A4-4001-8362-F317C52FCECE}" dt="2021-07-26T07:36:09.796" v="2130" actId="1076"/>
          <ac:spMkLst>
            <pc:docMk/>
            <pc:sldMk cId="1444445656" sldId="679"/>
            <ac:spMk id="28" creationId="{4378B566-5D99-4E67-9325-63A35146FEAB}"/>
          </ac:spMkLst>
        </pc:spChg>
        <pc:picChg chg="add mod">
          <ac:chgData name="Elisabeth Trubel" userId="4a1f9ee3-53b6-4531-b8dc-0b60ead7732a" providerId="ADAL" clId="{8DA62D80-05A4-4001-8362-F317C52FCECE}" dt="2021-07-26T07:36:09.796" v="2130" actId="1076"/>
          <ac:picMkLst>
            <pc:docMk/>
            <pc:sldMk cId="1444445656" sldId="679"/>
            <ac:picMk id="5" creationId="{7867620D-6532-4D9B-88D4-BC7886CE81EA}"/>
          </ac:picMkLst>
        </pc:picChg>
        <pc:picChg chg="add mod">
          <ac:chgData name="Elisabeth Trubel" userId="4a1f9ee3-53b6-4531-b8dc-0b60ead7732a" providerId="ADAL" clId="{8DA62D80-05A4-4001-8362-F317C52FCECE}" dt="2021-07-26T07:36:09.796" v="2130" actId="1076"/>
          <ac:picMkLst>
            <pc:docMk/>
            <pc:sldMk cId="1444445656" sldId="679"/>
            <ac:picMk id="7" creationId="{F448DD30-682C-4C36-A2FF-147D1703F159}"/>
          </ac:picMkLst>
        </pc:picChg>
        <pc:picChg chg="add mod">
          <ac:chgData name="Elisabeth Trubel" userId="4a1f9ee3-53b6-4531-b8dc-0b60ead7732a" providerId="ADAL" clId="{8DA62D80-05A4-4001-8362-F317C52FCECE}" dt="2021-07-26T07:36:09.796" v="2130" actId="1076"/>
          <ac:picMkLst>
            <pc:docMk/>
            <pc:sldMk cId="1444445656" sldId="679"/>
            <ac:picMk id="9" creationId="{12A215D8-CC58-4EB2-B20C-C25350872867}"/>
          </ac:picMkLst>
        </pc:picChg>
        <pc:picChg chg="add mod">
          <ac:chgData name="Elisabeth Trubel" userId="4a1f9ee3-53b6-4531-b8dc-0b60ead7732a" providerId="ADAL" clId="{8DA62D80-05A4-4001-8362-F317C52FCECE}" dt="2021-07-26T07:36:09.796" v="2130" actId="1076"/>
          <ac:picMkLst>
            <pc:docMk/>
            <pc:sldMk cId="1444445656" sldId="679"/>
            <ac:picMk id="12" creationId="{4CED3250-25F3-4089-BB76-6CAE73905879}"/>
          </ac:picMkLst>
        </pc:picChg>
        <pc:picChg chg="mod ord">
          <ac:chgData name="Elisabeth Trubel" userId="4a1f9ee3-53b6-4531-b8dc-0b60ead7732a" providerId="ADAL" clId="{8DA62D80-05A4-4001-8362-F317C52FCECE}" dt="2021-07-26T07:36:09.796" v="2130" actId="1076"/>
          <ac:picMkLst>
            <pc:docMk/>
            <pc:sldMk cId="1444445656" sldId="679"/>
            <ac:picMk id="19" creationId="{0F0BB4C4-C7BD-4E53-9683-DC4DB9AB7441}"/>
          </ac:picMkLst>
        </pc:picChg>
        <pc:picChg chg="mod ord">
          <ac:chgData name="Elisabeth Trubel" userId="4a1f9ee3-53b6-4531-b8dc-0b60ead7732a" providerId="ADAL" clId="{8DA62D80-05A4-4001-8362-F317C52FCECE}" dt="2021-07-26T07:36:09.796" v="2130" actId="1076"/>
          <ac:picMkLst>
            <pc:docMk/>
            <pc:sldMk cId="1444445656" sldId="679"/>
            <ac:picMk id="20" creationId="{8690F1C7-D6D0-480A-990E-B90C7EEE3039}"/>
          </ac:picMkLst>
        </pc:picChg>
        <pc:picChg chg="mod ord">
          <ac:chgData name="Elisabeth Trubel" userId="4a1f9ee3-53b6-4531-b8dc-0b60ead7732a" providerId="ADAL" clId="{8DA62D80-05A4-4001-8362-F317C52FCECE}" dt="2021-07-26T07:36:09.796" v="2130" actId="1076"/>
          <ac:picMkLst>
            <pc:docMk/>
            <pc:sldMk cId="1444445656" sldId="679"/>
            <ac:picMk id="22" creationId="{526B70A1-A000-4DE6-89AF-5297515EF50A}"/>
          </ac:picMkLst>
        </pc:picChg>
        <pc:picChg chg="mod ord">
          <ac:chgData name="Elisabeth Trubel" userId="4a1f9ee3-53b6-4531-b8dc-0b60ead7732a" providerId="ADAL" clId="{8DA62D80-05A4-4001-8362-F317C52FCECE}" dt="2021-07-26T07:36:09.796" v="2130" actId="1076"/>
          <ac:picMkLst>
            <pc:docMk/>
            <pc:sldMk cId="1444445656" sldId="679"/>
            <ac:picMk id="24" creationId="{3926F19A-C681-46CE-AF1D-184D5AF827ED}"/>
          </ac:picMkLst>
        </pc:picChg>
      </pc:sldChg>
      <pc:sldChg chg="addSp delSp modSp add del mod modAnim">
        <pc:chgData name="Elisabeth Trubel" userId="4a1f9ee3-53b6-4531-b8dc-0b60ead7732a" providerId="ADAL" clId="{8DA62D80-05A4-4001-8362-F317C52FCECE}" dt="2021-07-26T08:02:39.338" v="2506" actId="2696"/>
        <pc:sldMkLst>
          <pc:docMk/>
          <pc:sldMk cId="1874039603" sldId="680"/>
        </pc:sldMkLst>
        <pc:spChg chg="add mod">
          <ac:chgData name="Elisabeth Trubel" userId="4a1f9ee3-53b6-4531-b8dc-0b60ead7732a" providerId="ADAL" clId="{8DA62D80-05A4-4001-8362-F317C52FCECE}" dt="2021-07-26T08:01:52.342" v="2503" actId="1076"/>
          <ac:spMkLst>
            <pc:docMk/>
            <pc:sldMk cId="1874039603" sldId="680"/>
            <ac:spMk id="12" creationId="{E4EFCB95-48FD-4225-945A-A69113C777E7}"/>
          </ac:spMkLst>
        </pc:spChg>
        <pc:spChg chg="add mod">
          <ac:chgData name="Elisabeth Trubel" userId="4a1f9ee3-53b6-4531-b8dc-0b60ead7732a" providerId="ADAL" clId="{8DA62D80-05A4-4001-8362-F317C52FCECE}" dt="2021-07-26T08:01:18.423" v="2494" actId="20577"/>
          <ac:spMkLst>
            <pc:docMk/>
            <pc:sldMk cId="1874039603" sldId="680"/>
            <ac:spMk id="14" creationId="{6321D461-86CF-49CA-BD98-12F2DBFF8B6A}"/>
          </ac:spMkLst>
        </pc:spChg>
        <pc:spChg chg="add mod">
          <ac:chgData name="Elisabeth Trubel" userId="4a1f9ee3-53b6-4531-b8dc-0b60ead7732a" providerId="ADAL" clId="{8DA62D80-05A4-4001-8362-F317C52FCECE}" dt="2021-07-26T08:01:47.452" v="2502" actId="1076"/>
          <ac:spMkLst>
            <pc:docMk/>
            <pc:sldMk cId="1874039603" sldId="680"/>
            <ac:spMk id="16" creationId="{CB1ACAF9-F6A4-47E7-83A1-5F120B1EB5A7}"/>
          </ac:spMkLst>
        </pc:spChg>
        <pc:spChg chg="add mod">
          <ac:chgData name="Elisabeth Trubel" userId="4a1f9ee3-53b6-4531-b8dc-0b60ead7732a" providerId="ADAL" clId="{8DA62D80-05A4-4001-8362-F317C52FCECE}" dt="2021-07-26T08:01:44.604" v="2501" actId="1076"/>
          <ac:spMkLst>
            <pc:docMk/>
            <pc:sldMk cId="1874039603" sldId="680"/>
            <ac:spMk id="18" creationId="{97A10B54-F28E-4A09-9D15-0FCAD49250AF}"/>
          </ac:spMkLst>
        </pc:spChg>
        <pc:spChg chg="mod">
          <ac:chgData name="Elisabeth Trubel" userId="4a1f9ee3-53b6-4531-b8dc-0b60ead7732a" providerId="ADAL" clId="{8DA62D80-05A4-4001-8362-F317C52FCECE}" dt="2021-07-26T07:29:44.845" v="1859" actId="20577"/>
          <ac:spMkLst>
            <pc:docMk/>
            <pc:sldMk cId="1874039603" sldId="680"/>
            <ac:spMk id="23" creationId="{C7316BE3-823A-4445-9DB8-491F68F394B5}"/>
          </ac:spMkLst>
        </pc:spChg>
        <pc:picChg chg="add mod">
          <ac:chgData name="Elisabeth Trubel" userId="4a1f9ee3-53b6-4531-b8dc-0b60ead7732a" providerId="ADAL" clId="{8DA62D80-05A4-4001-8362-F317C52FCECE}" dt="2021-07-26T08:01:30.250" v="2497" actId="1076"/>
          <ac:picMkLst>
            <pc:docMk/>
            <pc:sldMk cId="1874039603" sldId="680"/>
            <ac:picMk id="13" creationId="{D12A0BC1-3856-4560-9633-42A9DC1DC3E0}"/>
          </ac:picMkLst>
        </pc:picChg>
        <pc:picChg chg="add mod">
          <ac:chgData name="Elisabeth Trubel" userId="4a1f9ee3-53b6-4531-b8dc-0b60ead7732a" providerId="ADAL" clId="{8DA62D80-05A4-4001-8362-F317C52FCECE}" dt="2021-07-26T08:01:37.400" v="2499" actId="1076"/>
          <ac:picMkLst>
            <pc:docMk/>
            <pc:sldMk cId="1874039603" sldId="680"/>
            <ac:picMk id="15" creationId="{74C451D5-BBFF-497B-A035-88BA426A6BFC}"/>
          </ac:picMkLst>
        </pc:picChg>
        <pc:picChg chg="add mod">
          <ac:chgData name="Elisabeth Trubel" userId="4a1f9ee3-53b6-4531-b8dc-0b60ead7732a" providerId="ADAL" clId="{8DA62D80-05A4-4001-8362-F317C52FCECE}" dt="2021-07-26T08:01:40.788" v="2500" actId="1076"/>
          <ac:picMkLst>
            <pc:docMk/>
            <pc:sldMk cId="1874039603" sldId="680"/>
            <ac:picMk id="17" creationId="{9D0291FE-F6DD-41A3-9E34-AC813C996B0F}"/>
          </ac:picMkLst>
        </pc:picChg>
        <pc:picChg chg="del">
          <ac:chgData name="Elisabeth Trubel" userId="4a1f9ee3-53b6-4531-b8dc-0b60ead7732a" providerId="ADAL" clId="{8DA62D80-05A4-4001-8362-F317C52FCECE}" dt="2021-07-26T07:29:49.517" v="1860" actId="478"/>
          <ac:picMkLst>
            <pc:docMk/>
            <pc:sldMk cId="1874039603" sldId="680"/>
            <ac:picMk id="19" creationId="{0F0BB4C4-C7BD-4E53-9683-DC4DB9AB7441}"/>
          </ac:picMkLst>
        </pc:picChg>
        <pc:picChg chg="del">
          <ac:chgData name="Elisabeth Trubel" userId="4a1f9ee3-53b6-4531-b8dc-0b60ead7732a" providerId="ADAL" clId="{8DA62D80-05A4-4001-8362-F317C52FCECE}" dt="2021-07-26T07:29:50.133" v="1861" actId="478"/>
          <ac:picMkLst>
            <pc:docMk/>
            <pc:sldMk cId="1874039603" sldId="680"/>
            <ac:picMk id="20" creationId="{8690F1C7-D6D0-480A-990E-B90C7EEE3039}"/>
          </ac:picMkLst>
        </pc:picChg>
        <pc:picChg chg="del">
          <ac:chgData name="Elisabeth Trubel" userId="4a1f9ee3-53b6-4531-b8dc-0b60ead7732a" providerId="ADAL" clId="{8DA62D80-05A4-4001-8362-F317C52FCECE}" dt="2021-07-26T07:29:50.749" v="1862" actId="478"/>
          <ac:picMkLst>
            <pc:docMk/>
            <pc:sldMk cId="1874039603" sldId="680"/>
            <ac:picMk id="22" creationId="{526B70A1-A000-4DE6-89AF-5297515EF50A}"/>
          </ac:picMkLst>
        </pc:picChg>
        <pc:picChg chg="del">
          <ac:chgData name="Elisabeth Trubel" userId="4a1f9ee3-53b6-4531-b8dc-0b60ead7732a" providerId="ADAL" clId="{8DA62D80-05A4-4001-8362-F317C52FCECE}" dt="2021-07-26T07:29:51.317" v="1863" actId="478"/>
          <ac:picMkLst>
            <pc:docMk/>
            <pc:sldMk cId="1874039603" sldId="680"/>
            <ac:picMk id="24" creationId="{3926F19A-C681-46CE-AF1D-184D5AF827ED}"/>
          </ac:picMkLst>
        </pc:picChg>
      </pc:sldChg>
      <pc:sldChg chg="addSp modSp add mod">
        <pc:chgData name="Elisabeth Trubel" userId="4a1f9ee3-53b6-4531-b8dc-0b60ead7732a" providerId="ADAL" clId="{8DA62D80-05A4-4001-8362-F317C52FCECE}" dt="2021-07-26T07:56:28.634" v="2446" actId="1076"/>
        <pc:sldMkLst>
          <pc:docMk/>
          <pc:sldMk cId="4231495846" sldId="681"/>
        </pc:sldMkLst>
        <pc:spChg chg="add mod ord">
          <ac:chgData name="Elisabeth Trubel" userId="4a1f9ee3-53b6-4531-b8dc-0b60ead7732a" providerId="ADAL" clId="{8DA62D80-05A4-4001-8362-F317C52FCECE}" dt="2021-07-26T07:52:03.818" v="2163" actId="167"/>
          <ac:spMkLst>
            <pc:docMk/>
            <pc:sldMk cId="4231495846" sldId="681"/>
            <ac:spMk id="2" creationId="{C624EBB0-E71C-4A90-A64C-D589E12E7806}"/>
          </ac:spMkLst>
        </pc:spChg>
        <pc:spChg chg="add mod">
          <ac:chgData name="Elisabeth Trubel" userId="4a1f9ee3-53b6-4531-b8dc-0b60ead7732a" providerId="ADAL" clId="{8DA62D80-05A4-4001-8362-F317C52FCECE}" dt="2021-07-26T07:56:17.208" v="2444" actId="1076"/>
          <ac:spMkLst>
            <pc:docMk/>
            <pc:sldMk cId="4231495846" sldId="681"/>
            <ac:spMk id="16" creationId="{619B841F-A7D3-494E-9B41-88212BD262E6}"/>
          </ac:spMkLst>
        </pc:spChg>
        <pc:spChg chg="add mod">
          <ac:chgData name="Elisabeth Trubel" userId="4a1f9ee3-53b6-4531-b8dc-0b60ead7732a" providerId="ADAL" clId="{8DA62D80-05A4-4001-8362-F317C52FCECE}" dt="2021-07-26T07:56:12.696" v="2443" actId="14100"/>
          <ac:spMkLst>
            <pc:docMk/>
            <pc:sldMk cId="4231495846" sldId="681"/>
            <ac:spMk id="17" creationId="{D003DAA6-9B9F-4794-99CB-46698A46D4A2}"/>
          </ac:spMkLst>
        </pc:spChg>
        <pc:spChg chg="add mod">
          <ac:chgData name="Elisabeth Trubel" userId="4a1f9ee3-53b6-4531-b8dc-0b60ead7732a" providerId="ADAL" clId="{8DA62D80-05A4-4001-8362-F317C52FCECE}" dt="2021-07-26T07:56:22.954" v="2445" actId="1076"/>
          <ac:spMkLst>
            <pc:docMk/>
            <pc:sldMk cId="4231495846" sldId="681"/>
            <ac:spMk id="18" creationId="{2126391B-2352-4D85-8914-62F9A7AC5D23}"/>
          </ac:spMkLst>
        </pc:spChg>
        <pc:spChg chg="add mod">
          <ac:chgData name="Elisabeth Trubel" userId="4a1f9ee3-53b6-4531-b8dc-0b60ead7732a" providerId="ADAL" clId="{8DA62D80-05A4-4001-8362-F317C52FCECE}" dt="2021-07-26T07:56:28.634" v="2446" actId="1076"/>
          <ac:spMkLst>
            <pc:docMk/>
            <pc:sldMk cId="4231495846" sldId="681"/>
            <ac:spMk id="26" creationId="{74672B2D-F5F8-490B-82D6-40B1AEB88078}"/>
          </ac:spMkLst>
        </pc:spChg>
        <pc:picChg chg="ord">
          <ac:chgData name="Elisabeth Trubel" userId="4a1f9ee3-53b6-4531-b8dc-0b60ead7732a" providerId="ADAL" clId="{8DA62D80-05A4-4001-8362-F317C52FCECE}" dt="2021-07-26T07:52:43.233" v="2173" actId="167"/>
          <ac:picMkLst>
            <pc:docMk/>
            <pc:sldMk cId="4231495846" sldId="681"/>
            <ac:picMk id="5" creationId="{9CD2A109-BA3B-4C14-85E6-9DE0BE9B8FA6}"/>
          </ac:picMkLst>
        </pc:picChg>
        <pc:picChg chg="mod">
          <ac:chgData name="Elisabeth Trubel" userId="4a1f9ee3-53b6-4531-b8dc-0b60ead7732a" providerId="ADAL" clId="{8DA62D80-05A4-4001-8362-F317C52FCECE}" dt="2021-07-26T07:52:22.605" v="2168" actId="1076"/>
          <ac:picMkLst>
            <pc:docMk/>
            <pc:sldMk cId="4231495846" sldId="681"/>
            <ac:picMk id="19" creationId="{0F0BB4C4-C7BD-4E53-9683-DC4DB9AB7441}"/>
          </ac:picMkLst>
        </pc:picChg>
        <pc:picChg chg="ord">
          <ac:chgData name="Elisabeth Trubel" userId="4a1f9ee3-53b6-4531-b8dc-0b60ead7732a" providerId="ADAL" clId="{8DA62D80-05A4-4001-8362-F317C52FCECE}" dt="2021-07-26T07:52:33.803" v="2171" actId="167"/>
          <ac:picMkLst>
            <pc:docMk/>
            <pc:sldMk cId="4231495846" sldId="681"/>
            <ac:picMk id="20" creationId="{8690F1C7-D6D0-480A-990E-B90C7EEE3039}"/>
          </ac:picMkLst>
        </pc:picChg>
        <pc:picChg chg="ord">
          <ac:chgData name="Elisabeth Trubel" userId="4a1f9ee3-53b6-4531-b8dc-0b60ead7732a" providerId="ADAL" clId="{8DA62D80-05A4-4001-8362-F317C52FCECE}" dt="2021-07-26T07:52:46.132" v="2174" actId="167"/>
          <ac:picMkLst>
            <pc:docMk/>
            <pc:sldMk cId="4231495846" sldId="681"/>
            <ac:picMk id="25" creationId="{9981CB0C-1AE6-450A-84C8-E7CDA9EF88C6}"/>
          </ac:picMkLst>
        </pc:picChg>
        <pc:picChg chg="mod ord">
          <ac:chgData name="Elisabeth Trubel" userId="4a1f9ee3-53b6-4531-b8dc-0b60ead7732a" providerId="ADAL" clId="{8DA62D80-05A4-4001-8362-F317C52FCECE}" dt="2021-07-26T07:52:37.259" v="2172" actId="167"/>
          <ac:picMkLst>
            <pc:docMk/>
            <pc:sldMk cId="4231495846" sldId="681"/>
            <ac:picMk id="27" creationId="{D28326BF-58D2-47B8-B5CB-2C7D3C789279}"/>
          </ac:picMkLst>
        </pc:picChg>
        <pc:picChg chg="mod">
          <ac:chgData name="Elisabeth Trubel" userId="4a1f9ee3-53b6-4531-b8dc-0b60ead7732a" providerId="ADAL" clId="{8DA62D80-05A4-4001-8362-F317C52FCECE}" dt="2021-07-26T07:52:23.919" v="2169" actId="1076"/>
          <ac:picMkLst>
            <pc:docMk/>
            <pc:sldMk cId="4231495846" sldId="681"/>
            <ac:picMk id="29" creationId="{078EC1A6-91E3-4102-B242-BAD0D79B50E3}"/>
          </ac:picMkLst>
        </pc:picChg>
      </pc:sldChg>
      <pc:sldChg chg="modSp add mod">
        <pc:chgData name="Elisabeth Trubel" userId="4a1f9ee3-53b6-4531-b8dc-0b60ead7732a" providerId="ADAL" clId="{8DA62D80-05A4-4001-8362-F317C52FCECE}" dt="2021-07-26T09:26:04.850" v="2900" actId="1076"/>
        <pc:sldMkLst>
          <pc:docMk/>
          <pc:sldMk cId="2586776856" sldId="682"/>
        </pc:sldMkLst>
        <pc:spChg chg="mod">
          <ac:chgData name="Elisabeth Trubel" userId="4a1f9ee3-53b6-4531-b8dc-0b60ead7732a" providerId="ADAL" clId="{8DA62D80-05A4-4001-8362-F317C52FCECE}" dt="2021-07-26T09:26:04.850" v="2900" actId="1076"/>
          <ac:spMkLst>
            <pc:docMk/>
            <pc:sldMk cId="2586776856" sldId="682"/>
            <ac:spMk id="14" creationId="{6321D461-86CF-49CA-BD98-12F2DBFF8B6A}"/>
          </ac:spMkLst>
        </pc:spChg>
        <pc:spChg chg="mod">
          <ac:chgData name="Elisabeth Trubel" userId="4a1f9ee3-53b6-4531-b8dc-0b60ead7732a" providerId="ADAL" clId="{8DA62D80-05A4-4001-8362-F317C52FCECE}" dt="2021-07-26T09:25:56.342" v="2898" actId="1076"/>
          <ac:spMkLst>
            <pc:docMk/>
            <pc:sldMk cId="2586776856" sldId="682"/>
            <ac:spMk id="16" creationId="{CB1ACAF9-F6A4-47E7-83A1-5F120B1EB5A7}"/>
          </ac:spMkLst>
        </pc:spChg>
        <pc:spChg chg="mod">
          <ac:chgData name="Elisabeth Trubel" userId="4a1f9ee3-53b6-4531-b8dc-0b60ead7732a" providerId="ADAL" clId="{8DA62D80-05A4-4001-8362-F317C52FCECE}" dt="2021-07-26T09:25:53.940" v="2897" actId="1076"/>
          <ac:spMkLst>
            <pc:docMk/>
            <pc:sldMk cId="2586776856" sldId="682"/>
            <ac:spMk id="18" creationId="{97A10B54-F28E-4A09-9D15-0FCAD49250AF}"/>
          </ac:spMkLst>
        </pc:spChg>
        <pc:picChg chg="mod">
          <ac:chgData name="Elisabeth Trubel" userId="4a1f9ee3-53b6-4531-b8dc-0b60ead7732a" providerId="ADAL" clId="{8DA62D80-05A4-4001-8362-F317C52FCECE}" dt="2021-07-26T09:25:59.588" v="2899" actId="1076"/>
          <ac:picMkLst>
            <pc:docMk/>
            <pc:sldMk cId="2586776856" sldId="682"/>
            <ac:picMk id="15" creationId="{74C451D5-BBFF-497B-A035-88BA426A6BFC}"/>
          </ac:picMkLst>
        </pc:picChg>
        <pc:picChg chg="mod">
          <ac:chgData name="Elisabeth Trubel" userId="4a1f9ee3-53b6-4531-b8dc-0b60ead7732a" providerId="ADAL" clId="{8DA62D80-05A4-4001-8362-F317C52FCECE}" dt="2021-07-26T09:25:50.916" v="2896" actId="1076"/>
          <ac:picMkLst>
            <pc:docMk/>
            <pc:sldMk cId="2586776856" sldId="682"/>
            <ac:picMk id="17" creationId="{9D0291FE-F6DD-41A3-9E34-AC813C996B0F}"/>
          </ac:picMkLst>
        </pc:picChg>
      </pc:sldChg>
      <pc:sldChg chg="addSp delSp modSp add mod">
        <pc:chgData name="Elisabeth Trubel" userId="4a1f9ee3-53b6-4531-b8dc-0b60ead7732a" providerId="ADAL" clId="{8DA62D80-05A4-4001-8362-F317C52FCECE}" dt="2021-07-26T09:29:35.230" v="3115" actId="1076"/>
        <pc:sldMkLst>
          <pc:docMk/>
          <pc:sldMk cId="3192711665" sldId="683"/>
        </pc:sldMkLst>
        <pc:spChg chg="del">
          <ac:chgData name="Elisabeth Trubel" userId="4a1f9ee3-53b6-4531-b8dc-0b60ead7732a" providerId="ADAL" clId="{8DA62D80-05A4-4001-8362-F317C52FCECE}" dt="2021-07-26T08:02:53.894" v="2508" actId="478"/>
          <ac:spMkLst>
            <pc:docMk/>
            <pc:sldMk cId="3192711665" sldId="683"/>
            <ac:spMk id="2" creationId="{C624EBB0-E71C-4A90-A64C-D589E12E7806}"/>
          </ac:spMkLst>
        </pc:spChg>
        <pc:spChg chg="del">
          <ac:chgData name="Elisabeth Trubel" userId="4a1f9ee3-53b6-4531-b8dc-0b60ead7732a" providerId="ADAL" clId="{8DA62D80-05A4-4001-8362-F317C52FCECE}" dt="2021-07-26T08:02:53.894" v="2508" actId="478"/>
          <ac:spMkLst>
            <pc:docMk/>
            <pc:sldMk cId="3192711665" sldId="683"/>
            <ac:spMk id="16" creationId="{619B841F-A7D3-494E-9B41-88212BD262E6}"/>
          </ac:spMkLst>
        </pc:spChg>
        <pc:spChg chg="del">
          <ac:chgData name="Elisabeth Trubel" userId="4a1f9ee3-53b6-4531-b8dc-0b60ead7732a" providerId="ADAL" clId="{8DA62D80-05A4-4001-8362-F317C52FCECE}" dt="2021-07-26T08:02:53.894" v="2508" actId="478"/>
          <ac:spMkLst>
            <pc:docMk/>
            <pc:sldMk cId="3192711665" sldId="683"/>
            <ac:spMk id="17" creationId="{D003DAA6-9B9F-4794-99CB-46698A46D4A2}"/>
          </ac:spMkLst>
        </pc:spChg>
        <pc:spChg chg="del">
          <ac:chgData name="Elisabeth Trubel" userId="4a1f9ee3-53b6-4531-b8dc-0b60ead7732a" providerId="ADAL" clId="{8DA62D80-05A4-4001-8362-F317C52FCECE}" dt="2021-07-26T08:02:53.894" v="2508" actId="478"/>
          <ac:spMkLst>
            <pc:docMk/>
            <pc:sldMk cId="3192711665" sldId="683"/>
            <ac:spMk id="18" creationId="{2126391B-2352-4D85-8914-62F9A7AC5D23}"/>
          </ac:spMkLst>
        </pc:spChg>
        <pc:spChg chg="del mod">
          <ac:chgData name="Elisabeth Trubel" userId="4a1f9ee3-53b6-4531-b8dc-0b60ead7732a" providerId="ADAL" clId="{8DA62D80-05A4-4001-8362-F317C52FCECE}" dt="2021-07-26T08:03:03.118" v="2514" actId="478"/>
          <ac:spMkLst>
            <pc:docMk/>
            <pc:sldMk cId="3192711665" sldId="683"/>
            <ac:spMk id="26" creationId="{74672B2D-F5F8-490B-82D6-40B1AEB88078}"/>
          </ac:spMkLst>
        </pc:spChg>
        <pc:spChg chg="add mod">
          <ac:chgData name="Elisabeth Trubel" userId="4a1f9ee3-53b6-4531-b8dc-0b60ead7732a" providerId="ADAL" clId="{8DA62D80-05A4-4001-8362-F317C52FCECE}" dt="2021-07-26T09:27:00.975" v="2909" actId="121"/>
          <ac:spMkLst>
            <pc:docMk/>
            <pc:sldMk cId="3192711665" sldId="683"/>
            <ac:spMk id="30" creationId="{73527C96-9AE0-4358-9D83-CF582FBB4CA0}"/>
          </ac:spMkLst>
        </pc:spChg>
        <pc:spChg chg="add mod">
          <ac:chgData name="Elisabeth Trubel" userId="4a1f9ee3-53b6-4531-b8dc-0b60ead7732a" providerId="ADAL" clId="{8DA62D80-05A4-4001-8362-F317C52FCECE}" dt="2021-07-26T09:25:21.614" v="2888" actId="1076"/>
          <ac:spMkLst>
            <pc:docMk/>
            <pc:sldMk cId="3192711665" sldId="683"/>
            <ac:spMk id="31" creationId="{E9A8C8EF-70BC-4F81-A804-05FDAD6FC349}"/>
          </ac:spMkLst>
        </pc:spChg>
        <pc:spChg chg="add mod">
          <ac:chgData name="Elisabeth Trubel" userId="4a1f9ee3-53b6-4531-b8dc-0b60ead7732a" providerId="ADAL" clId="{8DA62D80-05A4-4001-8362-F317C52FCECE}" dt="2021-07-26T09:28:06.464" v="2954" actId="1076"/>
          <ac:spMkLst>
            <pc:docMk/>
            <pc:sldMk cId="3192711665" sldId="683"/>
            <ac:spMk id="32" creationId="{EC588ADB-D4D0-41A7-BD0F-61AEF4E3E3DA}"/>
          </ac:spMkLst>
        </pc:spChg>
        <pc:spChg chg="add mod">
          <ac:chgData name="Elisabeth Trubel" userId="4a1f9ee3-53b6-4531-b8dc-0b60ead7732a" providerId="ADAL" clId="{8DA62D80-05A4-4001-8362-F317C52FCECE}" dt="2021-07-26T09:26:56.844" v="2907" actId="1076"/>
          <ac:spMkLst>
            <pc:docMk/>
            <pc:sldMk cId="3192711665" sldId="683"/>
            <ac:spMk id="33" creationId="{F3F9AA4D-C8C5-4BCB-A859-0B1ED4D24A72}"/>
          </ac:spMkLst>
        </pc:spChg>
        <pc:spChg chg="add mod">
          <ac:chgData name="Elisabeth Trubel" userId="4a1f9ee3-53b6-4531-b8dc-0b60ead7732a" providerId="ADAL" clId="{8DA62D80-05A4-4001-8362-F317C52FCECE}" dt="2021-07-26T09:28:03.462" v="2953" actId="1076"/>
          <ac:spMkLst>
            <pc:docMk/>
            <pc:sldMk cId="3192711665" sldId="683"/>
            <ac:spMk id="34" creationId="{4F4C4B87-72BB-4F60-A6DF-29168001D3CD}"/>
          </ac:spMkLst>
        </pc:spChg>
        <pc:spChg chg="add mod">
          <ac:chgData name="Elisabeth Trubel" userId="4a1f9ee3-53b6-4531-b8dc-0b60ead7732a" providerId="ADAL" clId="{8DA62D80-05A4-4001-8362-F317C52FCECE}" dt="2021-07-26T09:29:29.856" v="3114" actId="1076"/>
          <ac:spMkLst>
            <pc:docMk/>
            <pc:sldMk cId="3192711665" sldId="683"/>
            <ac:spMk id="35" creationId="{D529D3E1-B61C-403E-9BD6-4E958E23C78E}"/>
          </ac:spMkLst>
        </pc:spChg>
        <pc:spChg chg="add del mod">
          <ac:chgData name="Elisabeth Trubel" userId="4a1f9ee3-53b6-4531-b8dc-0b60ead7732a" providerId="ADAL" clId="{8DA62D80-05A4-4001-8362-F317C52FCECE}" dt="2021-07-26T09:22:43.255" v="2804" actId="478"/>
          <ac:spMkLst>
            <pc:docMk/>
            <pc:sldMk cId="3192711665" sldId="683"/>
            <ac:spMk id="36" creationId="{16ABB9B4-BB4D-473E-8138-2E5DEFAFB5B1}"/>
          </ac:spMkLst>
        </pc:spChg>
        <pc:spChg chg="add mod">
          <ac:chgData name="Elisabeth Trubel" userId="4a1f9ee3-53b6-4531-b8dc-0b60ead7732a" providerId="ADAL" clId="{8DA62D80-05A4-4001-8362-F317C52FCECE}" dt="2021-07-26T09:29:35.230" v="3115" actId="1076"/>
          <ac:spMkLst>
            <pc:docMk/>
            <pc:sldMk cId="3192711665" sldId="683"/>
            <ac:spMk id="37" creationId="{7BD264F3-89F4-4977-8E8B-73159CD651DB}"/>
          </ac:spMkLst>
        </pc:spChg>
        <pc:spChg chg="add del mod">
          <ac:chgData name="Elisabeth Trubel" userId="4a1f9ee3-53b6-4531-b8dc-0b60ead7732a" providerId="ADAL" clId="{8DA62D80-05A4-4001-8362-F317C52FCECE}" dt="2021-07-26T09:27:12.464" v="2913" actId="478"/>
          <ac:spMkLst>
            <pc:docMk/>
            <pc:sldMk cId="3192711665" sldId="683"/>
            <ac:spMk id="38" creationId="{4F826265-B07F-4239-889C-312E366B5851}"/>
          </ac:spMkLst>
        </pc:spChg>
        <pc:spChg chg="add mod">
          <ac:chgData name="Elisabeth Trubel" userId="4a1f9ee3-53b6-4531-b8dc-0b60ead7732a" providerId="ADAL" clId="{8DA62D80-05A4-4001-8362-F317C52FCECE}" dt="2021-07-26T09:29:27.310" v="3113" actId="1076"/>
          <ac:spMkLst>
            <pc:docMk/>
            <pc:sldMk cId="3192711665" sldId="683"/>
            <ac:spMk id="39" creationId="{8F3F7533-9B27-43DF-98BD-3CC4B1C904C5}"/>
          </ac:spMkLst>
        </pc:spChg>
        <pc:spChg chg="add mod">
          <ac:chgData name="Elisabeth Trubel" userId="4a1f9ee3-53b6-4531-b8dc-0b60ead7732a" providerId="ADAL" clId="{8DA62D80-05A4-4001-8362-F317C52FCECE}" dt="2021-07-26T09:29:15.202" v="3107" actId="1076"/>
          <ac:spMkLst>
            <pc:docMk/>
            <pc:sldMk cId="3192711665" sldId="683"/>
            <ac:spMk id="40" creationId="{21295E4D-C104-42B0-993E-A6AA72EEABC9}"/>
          </ac:spMkLst>
        </pc:spChg>
        <pc:picChg chg="del">
          <ac:chgData name="Elisabeth Trubel" userId="4a1f9ee3-53b6-4531-b8dc-0b60ead7732a" providerId="ADAL" clId="{8DA62D80-05A4-4001-8362-F317C52FCECE}" dt="2021-07-26T08:02:53.894" v="2508" actId="478"/>
          <ac:picMkLst>
            <pc:docMk/>
            <pc:sldMk cId="3192711665" sldId="683"/>
            <ac:picMk id="5" creationId="{9CD2A109-BA3B-4C14-85E6-9DE0BE9B8FA6}"/>
          </ac:picMkLst>
        </pc:picChg>
        <pc:picChg chg="add mod">
          <ac:chgData name="Elisabeth Trubel" userId="4a1f9ee3-53b6-4531-b8dc-0b60ead7732a" providerId="ADAL" clId="{8DA62D80-05A4-4001-8362-F317C52FCECE}" dt="2021-07-26T08:05:52.710" v="2526" actId="1076"/>
          <ac:picMkLst>
            <pc:docMk/>
            <pc:sldMk cId="3192711665" sldId="683"/>
            <ac:picMk id="7" creationId="{9E213EB4-4BC1-4578-B152-4C40513118DD}"/>
          </ac:picMkLst>
        </pc:picChg>
        <pc:picChg chg="del mod">
          <ac:chgData name="Elisabeth Trubel" userId="4a1f9ee3-53b6-4531-b8dc-0b60ead7732a" providerId="ADAL" clId="{8DA62D80-05A4-4001-8362-F317C52FCECE}" dt="2021-07-26T08:02:59.942" v="2510" actId="478"/>
          <ac:picMkLst>
            <pc:docMk/>
            <pc:sldMk cId="3192711665" sldId="683"/>
            <ac:picMk id="19" creationId="{0F0BB4C4-C7BD-4E53-9683-DC4DB9AB7441}"/>
          </ac:picMkLst>
        </pc:picChg>
        <pc:picChg chg="del">
          <ac:chgData name="Elisabeth Trubel" userId="4a1f9ee3-53b6-4531-b8dc-0b60ead7732a" providerId="ADAL" clId="{8DA62D80-05A4-4001-8362-F317C52FCECE}" dt="2021-07-26T08:03:00.470" v="2511" actId="478"/>
          <ac:picMkLst>
            <pc:docMk/>
            <pc:sldMk cId="3192711665" sldId="683"/>
            <ac:picMk id="20" creationId="{8690F1C7-D6D0-480A-990E-B90C7EEE3039}"/>
          </ac:picMkLst>
        </pc:picChg>
        <pc:picChg chg="del">
          <ac:chgData name="Elisabeth Trubel" userId="4a1f9ee3-53b6-4531-b8dc-0b60ead7732a" providerId="ADAL" clId="{8DA62D80-05A4-4001-8362-F317C52FCECE}" dt="2021-07-26T08:03:03.798" v="2515" actId="478"/>
          <ac:picMkLst>
            <pc:docMk/>
            <pc:sldMk cId="3192711665" sldId="683"/>
            <ac:picMk id="22" creationId="{526B70A1-A000-4DE6-89AF-5297515EF50A}"/>
          </ac:picMkLst>
        </pc:picChg>
        <pc:picChg chg="del">
          <ac:chgData name="Elisabeth Trubel" userId="4a1f9ee3-53b6-4531-b8dc-0b60ead7732a" providerId="ADAL" clId="{8DA62D80-05A4-4001-8362-F317C52FCECE}" dt="2021-07-26T08:03:01.582" v="2512" actId="478"/>
          <ac:picMkLst>
            <pc:docMk/>
            <pc:sldMk cId="3192711665" sldId="683"/>
            <ac:picMk id="24" creationId="{3926F19A-C681-46CE-AF1D-184D5AF827ED}"/>
          </ac:picMkLst>
        </pc:picChg>
        <pc:picChg chg="del">
          <ac:chgData name="Elisabeth Trubel" userId="4a1f9ee3-53b6-4531-b8dc-0b60ead7732a" providerId="ADAL" clId="{8DA62D80-05A4-4001-8362-F317C52FCECE}" dt="2021-07-26T08:02:53.894" v="2508" actId="478"/>
          <ac:picMkLst>
            <pc:docMk/>
            <pc:sldMk cId="3192711665" sldId="683"/>
            <ac:picMk id="25" creationId="{9981CB0C-1AE6-450A-84C8-E7CDA9EF88C6}"/>
          </ac:picMkLst>
        </pc:picChg>
        <pc:picChg chg="del">
          <ac:chgData name="Elisabeth Trubel" userId="4a1f9ee3-53b6-4531-b8dc-0b60ead7732a" providerId="ADAL" clId="{8DA62D80-05A4-4001-8362-F317C52FCECE}" dt="2021-07-26T08:02:53.894" v="2508" actId="478"/>
          <ac:picMkLst>
            <pc:docMk/>
            <pc:sldMk cId="3192711665" sldId="683"/>
            <ac:picMk id="27" creationId="{D28326BF-58D2-47B8-B5CB-2C7D3C789279}"/>
          </ac:picMkLst>
        </pc:picChg>
        <pc:picChg chg="add mod">
          <ac:chgData name="Elisabeth Trubel" userId="4a1f9ee3-53b6-4531-b8dc-0b60ead7732a" providerId="ADAL" clId="{8DA62D80-05A4-4001-8362-F317C52FCECE}" dt="2021-07-26T08:05:52.710" v="2526" actId="1076"/>
          <ac:picMkLst>
            <pc:docMk/>
            <pc:sldMk cId="3192711665" sldId="683"/>
            <ac:picMk id="28" creationId="{9A2BA934-3A3A-4A4A-96DC-FE146974F3FD}"/>
          </ac:picMkLst>
        </pc:picChg>
        <pc:picChg chg="del">
          <ac:chgData name="Elisabeth Trubel" userId="4a1f9ee3-53b6-4531-b8dc-0b60ead7732a" providerId="ADAL" clId="{8DA62D80-05A4-4001-8362-F317C52FCECE}" dt="2021-07-26T08:02:53.894" v="2508" actId="478"/>
          <ac:picMkLst>
            <pc:docMk/>
            <pc:sldMk cId="3192711665" sldId="683"/>
            <ac:picMk id="29" creationId="{078EC1A6-91E3-4102-B242-BAD0D79B50E3}"/>
          </ac:picMkLst>
        </pc:picChg>
      </pc:sldChg>
      <pc:sldChg chg="delSp modSp add mod ord delAnim">
        <pc:chgData name="Elisabeth Trubel" userId="4a1f9ee3-53b6-4531-b8dc-0b60ead7732a" providerId="ADAL" clId="{8DA62D80-05A4-4001-8362-F317C52FCECE}" dt="2021-07-26T09:09:29.135" v="2585" actId="20577"/>
        <pc:sldMkLst>
          <pc:docMk/>
          <pc:sldMk cId="2992814682" sldId="684"/>
        </pc:sldMkLst>
        <pc:spChg chg="del">
          <ac:chgData name="Elisabeth Trubel" userId="4a1f9ee3-53b6-4531-b8dc-0b60ead7732a" providerId="ADAL" clId="{8DA62D80-05A4-4001-8362-F317C52FCECE}" dt="2021-07-26T09:09:21.784" v="2563" actId="478"/>
          <ac:spMkLst>
            <pc:docMk/>
            <pc:sldMk cId="2992814682" sldId="684"/>
            <ac:spMk id="12" creationId="{E4EFCB95-48FD-4225-945A-A69113C777E7}"/>
          </ac:spMkLst>
        </pc:spChg>
        <pc:spChg chg="del">
          <ac:chgData name="Elisabeth Trubel" userId="4a1f9ee3-53b6-4531-b8dc-0b60ead7732a" providerId="ADAL" clId="{8DA62D80-05A4-4001-8362-F317C52FCECE}" dt="2021-07-26T09:09:19.120" v="2561" actId="478"/>
          <ac:spMkLst>
            <pc:docMk/>
            <pc:sldMk cId="2992814682" sldId="684"/>
            <ac:spMk id="14" creationId="{6321D461-86CF-49CA-BD98-12F2DBFF8B6A}"/>
          </ac:spMkLst>
        </pc:spChg>
        <pc:spChg chg="del">
          <ac:chgData name="Elisabeth Trubel" userId="4a1f9ee3-53b6-4531-b8dc-0b60ead7732a" providerId="ADAL" clId="{8DA62D80-05A4-4001-8362-F317C52FCECE}" dt="2021-07-26T09:09:23.200" v="2564" actId="478"/>
          <ac:spMkLst>
            <pc:docMk/>
            <pc:sldMk cId="2992814682" sldId="684"/>
            <ac:spMk id="16" creationId="{CB1ACAF9-F6A4-47E7-83A1-5F120B1EB5A7}"/>
          </ac:spMkLst>
        </pc:spChg>
        <pc:spChg chg="del">
          <ac:chgData name="Elisabeth Trubel" userId="4a1f9ee3-53b6-4531-b8dc-0b60ead7732a" providerId="ADAL" clId="{8DA62D80-05A4-4001-8362-F317C52FCECE}" dt="2021-07-26T09:09:20.432" v="2562" actId="478"/>
          <ac:spMkLst>
            <pc:docMk/>
            <pc:sldMk cId="2992814682" sldId="684"/>
            <ac:spMk id="18" creationId="{97A10B54-F28E-4A09-9D15-0FCAD49250AF}"/>
          </ac:spMkLst>
        </pc:spChg>
        <pc:spChg chg="mod">
          <ac:chgData name="Elisabeth Trubel" userId="4a1f9ee3-53b6-4531-b8dc-0b60ead7732a" providerId="ADAL" clId="{8DA62D80-05A4-4001-8362-F317C52FCECE}" dt="2021-07-26T09:09:29.135" v="2585" actId="20577"/>
          <ac:spMkLst>
            <pc:docMk/>
            <pc:sldMk cId="2992814682" sldId="684"/>
            <ac:spMk id="23" creationId="{C7316BE3-823A-4445-9DB8-491F68F394B5}"/>
          </ac:spMkLst>
        </pc:spChg>
        <pc:picChg chg="del">
          <ac:chgData name="Elisabeth Trubel" userId="4a1f9ee3-53b6-4531-b8dc-0b60ead7732a" providerId="ADAL" clId="{8DA62D80-05A4-4001-8362-F317C52FCECE}" dt="2021-07-26T09:09:15.640" v="2557" actId="478"/>
          <ac:picMkLst>
            <pc:docMk/>
            <pc:sldMk cId="2992814682" sldId="684"/>
            <ac:picMk id="13" creationId="{D12A0BC1-3856-4560-9633-42A9DC1DC3E0}"/>
          </ac:picMkLst>
        </pc:picChg>
        <pc:picChg chg="del">
          <ac:chgData name="Elisabeth Trubel" userId="4a1f9ee3-53b6-4531-b8dc-0b60ead7732a" providerId="ADAL" clId="{8DA62D80-05A4-4001-8362-F317C52FCECE}" dt="2021-07-26T09:09:17.543" v="2560" actId="478"/>
          <ac:picMkLst>
            <pc:docMk/>
            <pc:sldMk cId="2992814682" sldId="684"/>
            <ac:picMk id="15" creationId="{74C451D5-BBFF-497B-A035-88BA426A6BFC}"/>
          </ac:picMkLst>
        </pc:picChg>
        <pc:picChg chg="del mod">
          <ac:chgData name="Elisabeth Trubel" userId="4a1f9ee3-53b6-4531-b8dc-0b60ead7732a" providerId="ADAL" clId="{8DA62D80-05A4-4001-8362-F317C52FCECE}" dt="2021-07-26T09:09:16.479" v="2559" actId="478"/>
          <ac:picMkLst>
            <pc:docMk/>
            <pc:sldMk cId="2992814682" sldId="684"/>
            <ac:picMk id="17" creationId="{9D0291FE-F6DD-41A3-9E34-AC813C996B0F}"/>
          </ac:picMkLst>
        </pc:picChg>
      </pc:sldChg>
      <pc:sldChg chg="modSp add mod ord">
        <pc:chgData name="Elisabeth Trubel" userId="4a1f9ee3-53b6-4531-b8dc-0b60ead7732a" providerId="ADAL" clId="{8DA62D80-05A4-4001-8362-F317C52FCECE}" dt="2021-07-26T09:13:30.383" v="2616" actId="20577"/>
        <pc:sldMkLst>
          <pc:docMk/>
          <pc:sldMk cId="3365169372" sldId="685"/>
        </pc:sldMkLst>
        <pc:spChg chg="mod">
          <ac:chgData name="Elisabeth Trubel" userId="4a1f9ee3-53b6-4531-b8dc-0b60ead7732a" providerId="ADAL" clId="{8DA62D80-05A4-4001-8362-F317C52FCECE}" dt="2021-07-26T09:13:30.383" v="2616" actId="20577"/>
          <ac:spMkLst>
            <pc:docMk/>
            <pc:sldMk cId="3365169372" sldId="685"/>
            <ac:spMk id="23" creationId="{C7316BE3-823A-4445-9DB8-491F68F394B5}"/>
          </ac:spMkLst>
        </pc:spChg>
      </pc:sldChg>
    </pc:docChg>
  </pc:docChgLst>
  <pc:docChgLst>
    <pc:chgData name="Gastbenutzer" userId="S::urn:spo:anon#98a37851283968f7301879aa2c9d6ceeafad47e87e2ccd1f17a41ff269363618::" providerId="AD" clId="Web-{AE04A134-150B-4A1B-B0F7-1F6DBE9DEBE7}"/>
    <pc:docChg chg="modSld">
      <pc:chgData name="Gastbenutzer" userId="S::urn:spo:anon#98a37851283968f7301879aa2c9d6ceeafad47e87e2ccd1f17a41ff269363618::" providerId="AD" clId="Web-{AE04A134-150B-4A1B-B0F7-1F6DBE9DEBE7}" dt="2021-08-08T09:23:35.480" v="13" actId="20577"/>
      <pc:docMkLst>
        <pc:docMk/>
      </pc:docMkLst>
      <pc:sldChg chg="modSp">
        <pc:chgData name="Gastbenutzer" userId="S::urn:spo:anon#98a37851283968f7301879aa2c9d6ceeafad47e87e2ccd1f17a41ff269363618::" providerId="AD" clId="Web-{AE04A134-150B-4A1B-B0F7-1F6DBE9DEBE7}" dt="2021-08-08T09:11:49.787" v="6" actId="20577"/>
        <pc:sldMkLst>
          <pc:docMk/>
          <pc:sldMk cId="3192711665" sldId="683"/>
        </pc:sldMkLst>
        <pc:spChg chg="mod">
          <ac:chgData name="Gastbenutzer" userId="S::urn:spo:anon#98a37851283968f7301879aa2c9d6ceeafad47e87e2ccd1f17a41ff269363618::" providerId="AD" clId="Web-{AE04A134-150B-4A1B-B0F7-1F6DBE9DEBE7}" dt="2021-08-08T09:11:49.787" v="6" actId="20577"/>
          <ac:spMkLst>
            <pc:docMk/>
            <pc:sldMk cId="3192711665" sldId="683"/>
            <ac:spMk id="31" creationId="{E9A8C8EF-70BC-4F81-A804-05FDAD6FC349}"/>
          </ac:spMkLst>
        </pc:spChg>
      </pc:sldChg>
      <pc:sldChg chg="modSp">
        <pc:chgData name="Gastbenutzer" userId="S::urn:spo:anon#98a37851283968f7301879aa2c9d6ceeafad47e87e2ccd1f17a41ff269363618::" providerId="AD" clId="Web-{AE04A134-150B-4A1B-B0F7-1F6DBE9DEBE7}" dt="2021-08-08T09:16:10.289" v="9" actId="20577"/>
        <pc:sldMkLst>
          <pc:docMk/>
          <pc:sldMk cId="613283035" sldId="687"/>
        </pc:sldMkLst>
        <pc:spChg chg="mod">
          <ac:chgData name="Gastbenutzer" userId="S::urn:spo:anon#98a37851283968f7301879aa2c9d6ceeafad47e87e2ccd1f17a41ff269363618::" providerId="AD" clId="Web-{AE04A134-150B-4A1B-B0F7-1F6DBE9DEBE7}" dt="2021-08-08T09:16:10.289" v="9" actId="20577"/>
          <ac:spMkLst>
            <pc:docMk/>
            <pc:sldMk cId="613283035" sldId="687"/>
            <ac:spMk id="25" creationId="{A3BBA880-8D11-4015-9D85-D99B30DD795F}"/>
          </ac:spMkLst>
        </pc:spChg>
      </pc:sldChg>
      <pc:sldChg chg="modSp">
        <pc:chgData name="Gastbenutzer" userId="S::urn:spo:anon#98a37851283968f7301879aa2c9d6ceeafad47e87e2ccd1f17a41ff269363618::" providerId="AD" clId="Web-{AE04A134-150B-4A1B-B0F7-1F6DBE9DEBE7}" dt="2021-08-08T09:15:50.679" v="8" actId="20577"/>
        <pc:sldMkLst>
          <pc:docMk/>
          <pc:sldMk cId="1305136311" sldId="702"/>
        </pc:sldMkLst>
        <pc:spChg chg="mod">
          <ac:chgData name="Gastbenutzer" userId="S::urn:spo:anon#98a37851283968f7301879aa2c9d6ceeafad47e87e2ccd1f17a41ff269363618::" providerId="AD" clId="Web-{AE04A134-150B-4A1B-B0F7-1F6DBE9DEBE7}" dt="2021-08-08T09:15:50.679" v="8" actId="20577"/>
          <ac:spMkLst>
            <pc:docMk/>
            <pc:sldMk cId="1305136311" sldId="702"/>
            <ac:spMk id="9" creationId="{42CA7F63-14E1-4135-9665-4D890AB7F744}"/>
          </ac:spMkLst>
        </pc:spChg>
      </pc:sldChg>
      <pc:sldChg chg="modSp">
        <pc:chgData name="Gastbenutzer" userId="S::urn:spo:anon#98a37851283968f7301879aa2c9d6ceeafad47e87e2ccd1f17a41ff269363618::" providerId="AD" clId="Web-{AE04A134-150B-4A1B-B0F7-1F6DBE9DEBE7}" dt="2021-08-08T09:20:40.151" v="11" actId="20577"/>
        <pc:sldMkLst>
          <pc:docMk/>
          <pc:sldMk cId="1156164725" sldId="707"/>
        </pc:sldMkLst>
        <pc:spChg chg="mod">
          <ac:chgData name="Gastbenutzer" userId="S::urn:spo:anon#98a37851283968f7301879aa2c9d6ceeafad47e87e2ccd1f17a41ff269363618::" providerId="AD" clId="Web-{AE04A134-150B-4A1B-B0F7-1F6DBE9DEBE7}" dt="2021-08-08T09:20:40.151" v="11" actId="20577"/>
          <ac:spMkLst>
            <pc:docMk/>
            <pc:sldMk cId="1156164725" sldId="707"/>
            <ac:spMk id="20" creationId="{57787C49-3F7F-4BCA-A7FC-8B7F971B1C4D}"/>
          </ac:spMkLst>
        </pc:spChg>
      </pc:sldChg>
      <pc:sldChg chg="modSp">
        <pc:chgData name="Gastbenutzer" userId="S::urn:spo:anon#98a37851283968f7301879aa2c9d6ceeafad47e87e2ccd1f17a41ff269363618::" providerId="AD" clId="Web-{AE04A134-150B-4A1B-B0F7-1F6DBE9DEBE7}" dt="2021-08-08T09:20:58.120" v="12" actId="20577"/>
        <pc:sldMkLst>
          <pc:docMk/>
          <pc:sldMk cId="372659410" sldId="717"/>
        </pc:sldMkLst>
        <pc:spChg chg="mod">
          <ac:chgData name="Gastbenutzer" userId="S::urn:spo:anon#98a37851283968f7301879aa2c9d6ceeafad47e87e2ccd1f17a41ff269363618::" providerId="AD" clId="Web-{AE04A134-150B-4A1B-B0F7-1F6DBE9DEBE7}" dt="2021-08-08T09:20:58.120" v="12" actId="20577"/>
          <ac:spMkLst>
            <pc:docMk/>
            <pc:sldMk cId="372659410" sldId="717"/>
            <ac:spMk id="10" creationId="{BAB3FA0A-E476-486F-9027-2BF92312FA5F}"/>
          </ac:spMkLst>
        </pc:spChg>
      </pc:sldChg>
      <pc:sldChg chg="modSp">
        <pc:chgData name="Gastbenutzer" userId="S::urn:spo:anon#98a37851283968f7301879aa2c9d6ceeafad47e87e2ccd1f17a41ff269363618::" providerId="AD" clId="Web-{AE04A134-150B-4A1B-B0F7-1F6DBE9DEBE7}" dt="2021-08-08T09:23:35.480" v="13" actId="20577"/>
        <pc:sldMkLst>
          <pc:docMk/>
          <pc:sldMk cId="951132605" sldId="726"/>
        </pc:sldMkLst>
        <pc:spChg chg="mod">
          <ac:chgData name="Gastbenutzer" userId="S::urn:spo:anon#98a37851283968f7301879aa2c9d6ceeafad47e87e2ccd1f17a41ff269363618::" providerId="AD" clId="Web-{AE04A134-150B-4A1B-B0F7-1F6DBE9DEBE7}" dt="2021-08-08T09:23:35.480" v="13" actId="20577"/>
          <ac:spMkLst>
            <pc:docMk/>
            <pc:sldMk cId="951132605" sldId="726"/>
            <ac:spMk id="12" creationId="{70CF7F44-3D88-4FF6-8FA0-374DF9A5A177}"/>
          </ac:spMkLst>
        </pc:spChg>
      </pc:sldChg>
      <pc:sldChg chg="modSp">
        <pc:chgData name="Gastbenutzer" userId="S::urn:spo:anon#98a37851283968f7301879aa2c9d6ceeafad47e87e2ccd1f17a41ff269363618::" providerId="AD" clId="Web-{AE04A134-150B-4A1B-B0F7-1F6DBE9DEBE7}" dt="2021-08-08T09:10:50.597" v="1" actId="20577"/>
        <pc:sldMkLst>
          <pc:docMk/>
          <pc:sldMk cId="3841702380" sldId="728"/>
        </pc:sldMkLst>
        <pc:spChg chg="mod">
          <ac:chgData name="Gastbenutzer" userId="S::urn:spo:anon#98a37851283968f7301879aa2c9d6ceeafad47e87e2ccd1f17a41ff269363618::" providerId="AD" clId="Web-{AE04A134-150B-4A1B-B0F7-1F6DBE9DEBE7}" dt="2021-08-08T09:10:50.597" v="1" actId="20577"/>
          <ac:spMkLst>
            <pc:docMk/>
            <pc:sldMk cId="3841702380" sldId="728"/>
            <ac:spMk id="16" creationId="{4F61FAE7-A28B-4BBE-A728-707D1CF1965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07C3FE1F-E6A4-4532-BB1E-C3FAE413DE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F665B16-5682-4B41-8247-5E8580C64D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r>
              <a:rPr lang="de-DE"/>
              <a:t>Diakonie-Siegel Pflege Version 4</a:t>
            </a:r>
            <a:br>
              <a:rPr lang="de-DE"/>
            </a:br>
            <a:r>
              <a:rPr lang="de-DE"/>
              <a:t>Infoveranstaltungen Frühjahr 2021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6D35FA8-03C4-422C-8776-33D647DDDF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7626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E4E852C6-7078-4DF2-B959-3EBFFFE3B108}" type="datetimeFigureOut">
              <a:rPr lang="de-DE" smtClean="0"/>
              <a:t>09.08.2021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EFD09056-B185-4154-97B1-F79130FA16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6002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E0879C25-0E6F-47B7-8C43-2D5D6FC071EE}"/>
              </a:ext>
            </a:extLst>
          </p:cNvPr>
          <p:cNvSpPr/>
          <p:nvPr userDrawn="1"/>
        </p:nvSpPr>
        <p:spPr>
          <a:xfrm>
            <a:off x="0" y="1687"/>
            <a:ext cx="9144000" cy="5141813"/>
          </a:xfrm>
          <a:prstGeom prst="rect">
            <a:avLst/>
          </a:prstGeom>
          <a:solidFill>
            <a:srgbClr val="2E26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760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79313F93-04EB-4782-9A66-CBF5C7582D04}"/>
              </a:ext>
            </a:extLst>
          </p:cNvPr>
          <p:cNvSpPr/>
          <p:nvPr userDrawn="1"/>
        </p:nvSpPr>
        <p:spPr>
          <a:xfrm>
            <a:off x="2322001" y="1015390"/>
            <a:ext cx="6822000" cy="4128110"/>
          </a:xfrm>
          <a:prstGeom prst="rect">
            <a:avLst/>
          </a:prstGeom>
          <a:solidFill>
            <a:srgbClr val="4626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76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D8D1592-B93B-4277-A6F4-EB9A14460AF1}"/>
              </a:ext>
            </a:extLst>
          </p:cNvPr>
          <p:cNvSpPr/>
          <p:nvPr userDrawn="1"/>
        </p:nvSpPr>
        <p:spPr>
          <a:xfrm>
            <a:off x="0" y="1015390"/>
            <a:ext cx="2322000" cy="4128110"/>
          </a:xfrm>
          <a:prstGeom prst="rect">
            <a:avLst/>
          </a:prstGeom>
          <a:solidFill>
            <a:srgbClr val="6E2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76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641F0B1-C7CD-401E-AEB2-625003BA375D}"/>
              </a:ext>
            </a:extLst>
          </p:cNvPr>
          <p:cNvSpPr/>
          <p:nvPr userDrawn="1"/>
        </p:nvSpPr>
        <p:spPr>
          <a:xfrm>
            <a:off x="0" y="1"/>
            <a:ext cx="2322000" cy="1015388"/>
          </a:xfrm>
          <a:prstGeom prst="rect">
            <a:avLst/>
          </a:prstGeom>
          <a:solidFill>
            <a:srgbClr val="5A25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76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EBF91B-96CA-4D53-A76C-1C16AF0111F2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2422689" y="1558302"/>
            <a:ext cx="6456343" cy="1400383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3400"/>
              </a:lnSpc>
              <a:defRPr sz="3200" b="1">
                <a:solidFill>
                  <a:srgbClr val="009B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Präsentationstitel</a:t>
            </a:r>
            <a:br>
              <a:rPr lang="de-DE"/>
            </a:br>
            <a:r>
              <a:rPr lang="de-DE"/>
              <a:t>2-zeilig</a:t>
            </a:r>
            <a:br>
              <a:rPr lang="de-DE"/>
            </a:br>
            <a:r>
              <a:rPr lang="de-DE"/>
              <a:t>3-zeilig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F6908F0-7A29-49A3-ACEA-92F22518D984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2422689" y="3079445"/>
            <a:ext cx="6456343" cy="661843"/>
          </a:xfrm>
        </p:spPr>
        <p:txBody>
          <a:bodyPr>
            <a:norm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Zusätzliche Informationen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B7563A7-7C69-40B5-B5DB-AFA7376AAC99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2412000" y="4842000"/>
            <a:ext cx="572400" cy="184666"/>
          </a:xfrm>
        </p:spPr>
        <p:txBody>
          <a:bodyPr>
            <a:spAutoFit/>
          </a:bodyPr>
          <a:lstStyle>
            <a:lvl1pPr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69F7D3-00B5-4A00-94C4-BBCB22CC3A84}" type="datetime1">
              <a:rPr lang="de-DE" smtClean="0"/>
              <a:pPr/>
              <a:t>09.08.2021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D08D21-A142-4719-B1D0-7F216650495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601364" y="4842000"/>
            <a:ext cx="384236" cy="184666"/>
          </a:xfrm>
        </p:spPr>
        <p:txBody>
          <a:bodyPr wrap="square" anchor="b" anchorCtr="0">
            <a:spAutoFit/>
          </a:bodyPr>
          <a:lstStyle>
            <a:lvl1pPr>
              <a:defRPr sz="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A625E4-C354-4A2B-949C-FF469D43AAC9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0978C10-C7EB-47FA-B885-B9CE41EFD8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288000"/>
            <a:ext cx="1260000" cy="17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14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reisdiagramm N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5CAB1E-401E-4FAE-95B8-00440C8069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410" y="288000"/>
            <a:ext cx="8699354" cy="694800"/>
          </a:xfrm>
        </p:spPr>
        <p:txBody>
          <a:bodyPr anchor="t" anchorCtr="0">
            <a:noAutofit/>
          </a:bodyPr>
          <a:lstStyle>
            <a:lvl1pPr>
              <a:lnSpc>
                <a:spcPts val="2200"/>
              </a:lnSpc>
              <a:defRPr sz="2000" b="1">
                <a:solidFill>
                  <a:srgbClr val="009B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Kreisdiagramm 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664A69-CA61-4F20-8FEA-B0C1D42CEA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7410" y="1044534"/>
            <a:ext cx="2205120" cy="3593454"/>
          </a:xfrm>
        </p:spPr>
        <p:txBody>
          <a:bodyPr>
            <a:no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FontTx/>
              <a:buNone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60363" indent="-182563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38163" indent="-177800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55650" indent="-209550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47738" indent="-187325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</a:t>
            </a:r>
            <a:br>
              <a:rPr lang="de-DE"/>
            </a:br>
            <a:r>
              <a:rPr lang="de-DE"/>
              <a:t>Textmasters bearbeiten</a:t>
            </a:r>
          </a:p>
          <a:p>
            <a:pPr lvl="0"/>
            <a:endParaRPr lang="de-DE"/>
          </a:p>
          <a:p>
            <a:pPr lvl="0"/>
            <a:endParaRPr lang="de-DE"/>
          </a:p>
        </p:txBody>
      </p:sp>
      <p:sp>
        <p:nvSpPr>
          <p:cNvPr id="7" name="bk object 16">
            <a:extLst>
              <a:ext uri="{FF2B5EF4-FFF2-40B4-BE49-F238E27FC236}">
                <a16:creationId xmlns:a16="http://schemas.microsoft.com/office/drawing/2014/main" id="{1BBD970B-0043-4FF6-9471-23B5643CD648}"/>
              </a:ext>
            </a:extLst>
          </p:cNvPr>
          <p:cNvSpPr/>
          <p:nvPr userDrawn="1"/>
        </p:nvSpPr>
        <p:spPr>
          <a:xfrm>
            <a:off x="0" y="4751997"/>
            <a:ext cx="9144000" cy="396240"/>
          </a:xfrm>
          <a:custGeom>
            <a:avLst/>
            <a:gdLst/>
            <a:ahLst/>
            <a:cxnLst/>
            <a:rect l="l" t="t" r="r" b="b"/>
            <a:pathLst>
              <a:path w="9144000" h="396239">
                <a:moveTo>
                  <a:pt x="0" y="395935"/>
                </a:moveTo>
                <a:lnTo>
                  <a:pt x="9144000" y="395935"/>
                </a:lnTo>
                <a:lnTo>
                  <a:pt x="9144000" y="0"/>
                </a:lnTo>
                <a:lnTo>
                  <a:pt x="0" y="0"/>
                </a:lnTo>
                <a:lnTo>
                  <a:pt x="0" y="395935"/>
                </a:lnTo>
                <a:close/>
              </a:path>
            </a:pathLst>
          </a:custGeom>
          <a:solidFill>
            <a:srgbClr val="5A257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FF03755-0D47-4DF6-AC3A-414955A1DE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875890"/>
            <a:ext cx="648000" cy="90063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73F344-C8C8-4D4B-AB41-EEE79CA2D1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2530" y="4842154"/>
            <a:ext cx="572593" cy="184666"/>
          </a:xfrm>
        </p:spPr>
        <p:txBody>
          <a:bodyPr wrap="none" anchor="b" anchorCtr="0">
            <a:spAutoFit/>
          </a:bodyPr>
          <a:lstStyle>
            <a:lvl1pPr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36FABF-D04F-4D72-95D2-17359196D0F5}" type="datetime1">
              <a:rPr lang="de-DE" smtClean="0"/>
              <a:pPr/>
              <a:t>09.08.2021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BAC880-80BF-444C-A3E4-6C14DA0CD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581" y="4842154"/>
            <a:ext cx="3043789" cy="184666"/>
          </a:xfrm>
        </p:spPr>
        <p:txBody>
          <a:bodyPr wrap="square" anchor="b" anchorCtr="0">
            <a:spAutoFit/>
          </a:bodyPr>
          <a:lstStyle>
            <a:lvl1pPr algn="r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Präsentationstitel, Datum oder Navigation © Diakonie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0D7B74-7878-421D-8AF5-5DE2F6CC8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0400" y="4842154"/>
            <a:ext cx="385200" cy="184666"/>
          </a:xfrm>
        </p:spPr>
        <p:txBody>
          <a:bodyPr wrap="none" anchor="b" anchorCtr="0">
            <a:spAutoFit/>
          </a:bodyPr>
          <a:lstStyle>
            <a:lvl1pPr>
              <a:defRPr sz="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A625E4-C354-4A2B-949C-FF469D43AAC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Diagrammplatzhalter 9">
            <a:extLst>
              <a:ext uri="{FF2B5EF4-FFF2-40B4-BE49-F238E27FC236}">
                <a16:creationId xmlns:a16="http://schemas.microsoft.com/office/drawing/2014/main" id="{6E54041A-9358-4CBC-98F6-DF5DD989DF72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2631964" y="1044533"/>
            <a:ext cx="6274800" cy="35928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8993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ng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k object 16">
            <a:extLst>
              <a:ext uri="{FF2B5EF4-FFF2-40B4-BE49-F238E27FC236}">
                <a16:creationId xmlns:a16="http://schemas.microsoft.com/office/drawing/2014/main" id="{1BBD970B-0043-4FF6-9471-23B5643CD648}"/>
              </a:ext>
            </a:extLst>
          </p:cNvPr>
          <p:cNvSpPr/>
          <p:nvPr userDrawn="1"/>
        </p:nvSpPr>
        <p:spPr>
          <a:xfrm>
            <a:off x="0" y="4751997"/>
            <a:ext cx="9144000" cy="396240"/>
          </a:xfrm>
          <a:custGeom>
            <a:avLst/>
            <a:gdLst/>
            <a:ahLst/>
            <a:cxnLst/>
            <a:rect l="l" t="t" r="r" b="b"/>
            <a:pathLst>
              <a:path w="9144000" h="396239">
                <a:moveTo>
                  <a:pt x="0" y="395935"/>
                </a:moveTo>
                <a:lnTo>
                  <a:pt x="9144000" y="395935"/>
                </a:lnTo>
                <a:lnTo>
                  <a:pt x="9144000" y="0"/>
                </a:lnTo>
                <a:lnTo>
                  <a:pt x="0" y="0"/>
                </a:lnTo>
                <a:lnTo>
                  <a:pt x="0" y="395935"/>
                </a:lnTo>
                <a:close/>
              </a:path>
            </a:pathLst>
          </a:custGeom>
          <a:solidFill>
            <a:srgbClr val="5A257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FF03755-0D47-4DF6-AC3A-414955A1DE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875890"/>
            <a:ext cx="648000" cy="900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85CAB1E-401E-4FAE-95B8-00440C8069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8800" y="288000"/>
            <a:ext cx="8699354" cy="694800"/>
          </a:xfrm>
        </p:spPr>
        <p:txBody>
          <a:bodyPr anchor="t" anchorCtr="0">
            <a:noAutofit/>
          </a:bodyPr>
          <a:lstStyle>
            <a:lvl1pPr>
              <a:lnSpc>
                <a:spcPts val="2200"/>
              </a:lnSpc>
              <a:defRPr sz="2000" b="1">
                <a:solidFill>
                  <a:srgbClr val="009B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Ringdiagramm 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664A69-CA61-4F20-8FEA-B0C1D42CEA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8800" y="1044000"/>
            <a:ext cx="2206800" cy="3593988"/>
          </a:xfrm>
        </p:spPr>
        <p:txBody>
          <a:bodyPr>
            <a:no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FontTx/>
              <a:buNone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60363" indent="-182563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38163" indent="-177800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55650" indent="-209550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47738" indent="-187325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</a:t>
            </a:r>
            <a:br>
              <a:rPr lang="de-DE"/>
            </a:br>
            <a:r>
              <a:rPr lang="de-DE"/>
              <a:t>Textmasters bearbeiten</a:t>
            </a:r>
          </a:p>
          <a:p>
            <a:pPr lvl="0"/>
            <a:endParaRPr lang="de-DE"/>
          </a:p>
          <a:p>
            <a:pPr lvl="0"/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73F344-C8C8-4D4B-AB41-EEE79CA2D1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2530" y="4842154"/>
            <a:ext cx="572593" cy="184666"/>
          </a:xfrm>
        </p:spPr>
        <p:txBody>
          <a:bodyPr wrap="none" anchor="b" anchorCtr="0">
            <a:spAutoFit/>
          </a:bodyPr>
          <a:lstStyle>
            <a:lvl1pPr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36FABF-D04F-4D72-95D2-17359196D0F5}" type="datetime1">
              <a:rPr lang="de-DE" smtClean="0"/>
              <a:pPr/>
              <a:t>09.08.2021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BAC880-80BF-444C-A3E4-6C14DA0CD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581" y="4842154"/>
            <a:ext cx="3043789" cy="184666"/>
          </a:xfrm>
        </p:spPr>
        <p:txBody>
          <a:bodyPr wrap="square" anchor="b" anchorCtr="0">
            <a:spAutoFit/>
          </a:bodyPr>
          <a:lstStyle>
            <a:lvl1pPr algn="r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Präsentationstitel, Datum oder Navigation © Diakonie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0D7B74-7878-421D-8AF5-5DE2F6CC8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0400" y="4842154"/>
            <a:ext cx="385200" cy="184666"/>
          </a:xfrm>
        </p:spPr>
        <p:txBody>
          <a:bodyPr wrap="none" anchor="b" anchorCtr="0">
            <a:spAutoFit/>
          </a:bodyPr>
          <a:lstStyle>
            <a:lvl1pPr>
              <a:defRPr sz="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A625E4-C354-4A2B-949C-FF469D43AAC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9" name="Diagrammplatzhalter 18">
            <a:extLst>
              <a:ext uri="{FF2B5EF4-FFF2-40B4-BE49-F238E27FC236}">
                <a16:creationId xmlns:a16="http://schemas.microsoft.com/office/drawing/2014/main" id="{0894B622-4156-48FD-A2A6-E12A85EAF109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2633354" y="1044533"/>
            <a:ext cx="6274800" cy="35928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7695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lken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k object 16">
            <a:extLst>
              <a:ext uri="{FF2B5EF4-FFF2-40B4-BE49-F238E27FC236}">
                <a16:creationId xmlns:a16="http://schemas.microsoft.com/office/drawing/2014/main" id="{1BBD970B-0043-4FF6-9471-23B5643CD648}"/>
              </a:ext>
            </a:extLst>
          </p:cNvPr>
          <p:cNvSpPr/>
          <p:nvPr userDrawn="1"/>
        </p:nvSpPr>
        <p:spPr>
          <a:xfrm>
            <a:off x="0" y="4751997"/>
            <a:ext cx="9144000" cy="396240"/>
          </a:xfrm>
          <a:custGeom>
            <a:avLst/>
            <a:gdLst/>
            <a:ahLst/>
            <a:cxnLst/>
            <a:rect l="l" t="t" r="r" b="b"/>
            <a:pathLst>
              <a:path w="9144000" h="396239">
                <a:moveTo>
                  <a:pt x="0" y="395935"/>
                </a:moveTo>
                <a:lnTo>
                  <a:pt x="9144000" y="395935"/>
                </a:lnTo>
                <a:lnTo>
                  <a:pt x="9144000" y="0"/>
                </a:lnTo>
                <a:lnTo>
                  <a:pt x="0" y="0"/>
                </a:lnTo>
                <a:lnTo>
                  <a:pt x="0" y="395935"/>
                </a:lnTo>
                <a:close/>
              </a:path>
            </a:pathLst>
          </a:custGeom>
          <a:solidFill>
            <a:srgbClr val="5A257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FF03755-0D47-4DF6-AC3A-414955A1DE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875890"/>
            <a:ext cx="648000" cy="900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85CAB1E-401E-4FAE-95B8-00440C8069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8800" y="288000"/>
            <a:ext cx="8699354" cy="694800"/>
          </a:xfrm>
        </p:spPr>
        <p:txBody>
          <a:bodyPr anchor="t" anchorCtr="0">
            <a:noAutofit/>
          </a:bodyPr>
          <a:lstStyle>
            <a:lvl1pPr>
              <a:lnSpc>
                <a:spcPts val="2200"/>
              </a:lnSpc>
              <a:defRPr sz="2000" b="1">
                <a:solidFill>
                  <a:srgbClr val="009B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Balkendiagramm 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664A69-CA61-4F20-8FEA-B0C1D42CEA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8800" y="1044000"/>
            <a:ext cx="2206800" cy="3593988"/>
          </a:xfrm>
        </p:spPr>
        <p:txBody>
          <a:bodyPr>
            <a:no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FontTx/>
              <a:buNone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60363" indent="-182563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38163" indent="-177800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55650" indent="-209550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47738" indent="-187325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</a:t>
            </a:r>
            <a:br>
              <a:rPr lang="de-DE"/>
            </a:br>
            <a:r>
              <a:rPr lang="de-DE"/>
              <a:t>Textmasters bearbeiten</a:t>
            </a:r>
          </a:p>
          <a:p>
            <a:pPr lvl="0"/>
            <a:endParaRPr lang="de-DE"/>
          </a:p>
          <a:p>
            <a:pPr lvl="0"/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73F344-C8C8-4D4B-AB41-EEE79CA2D1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2530" y="4842154"/>
            <a:ext cx="572593" cy="184666"/>
          </a:xfrm>
        </p:spPr>
        <p:txBody>
          <a:bodyPr wrap="none" anchor="b" anchorCtr="0">
            <a:spAutoFit/>
          </a:bodyPr>
          <a:lstStyle>
            <a:lvl1pPr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36FABF-D04F-4D72-95D2-17359196D0F5}" type="datetime1">
              <a:rPr lang="de-DE" smtClean="0"/>
              <a:pPr/>
              <a:t>09.08.2021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BAC880-80BF-444C-A3E4-6C14DA0CD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581" y="4842154"/>
            <a:ext cx="3043789" cy="184666"/>
          </a:xfrm>
        </p:spPr>
        <p:txBody>
          <a:bodyPr wrap="square" anchor="b" anchorCtr="0">
            <a:spAutoFit/>
          </a:bodyPr>
          <a:lstStyle>
            <a:lvl1pPr algn="r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Präsentationstitel, Datum oder Navigation © Diakonie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0D7B74-7878-421D-8AF5-5DE2F6CC8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0400" y="4842154"/>
            <a:ext cx="385200" cy="184666"/>
          </a:xfrm>
        </p:spPr>
        <p:txBody>
          <a:bodyPr wrap="none" anchor="b" anchorCtr="0">
            <a:spAutoFit/>
          </a:bodyPr>
          <a:lstStyle>
            <a:lvl1pPr>
              <a:defRPr sz="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A625E4-C354-4A2B-949C-FF469D43AAC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Diagrammplatzhalter 9">
            <a:extLst>
              <a:ext uri="{FF2B5EF4-FFF2-40B4-BE49-F238E27FC236}">
                <a16:creationId xmlns:a16="http://schemas.microsoft.com/office/drawing/2014/main" id="{DC9F3002-B0CE-4FAF-937E-34B4018F298A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2633354" y="1044533"/>
            <a:ext cx="6274800" cy="35928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35620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äulen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k object 16">
            <a:extLst>
              <a:ext uri="{FF2B5EF4-FFF2-40B4-BE49-F238E27FC236}">
                <a16:creationId xmlns:a16="http://schemas.microsoft.com/office/drawing/2014/main" id="{1BBD970B-0043-4FF6-9471-23B5643CD648}"/>
              </a:ext>
            </a:extLst>
          </p:cNvPr>
          <p:cNvSpPr/>
          <p:nvPr userDrawn="1"/>
        </p:nvSpPr>
        <p:spPr>
          <a:xfrm>
            <a:off x="0" y="4751997"/>
            <a:ext cx="9144000" cy="396240"/>
          </a:xfrm>
          <a:custGeom>
            <a:avLst/>
            <a:gdLst/>
            <a:ahLst/>
            <a:cxnLst/>
            <a:rect l="l" t="t" r="r" b="b"/>
            <a:pathLst>
              <a:path w="9144000" h="396239">
                <a:moveTo>
                  <a:pt x="0" y="395935"/>
                </a:moveTo>
                <a:lnTo>
                  <a:pt x="9144000" y="395935"/>
                </a:lnTo>
                <a:lnTo>
                  <a:pt x="9144000" y="0"/>
                </a:lnTo>
                <a:lnTo>
                  <a:pt x="0" y="0"/>
                </a:lnTo>
                <a:lnTo>
                  <a:pt x="0" y="395935"/>
                </a:lnTo>
                <a:close/>
              </a:path>
            </a:pathLst>
          </a:custGeom>
          <a:solidFill>
            <a:srgbClr val="5A257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FF03755-0D47-4DF6-AC3A-414955A1DE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875890"/>
            <a:ext cx="648000" cy="900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85CAB1E-401E-4FAE-95B8-00440C8069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8800" y="288000"/>
            <a:ext cx="8699354" cy="694800"/>
          </a:xfrm>
        </p:spPr>
        <p:txBody>
          <a:bodyPr anchor="t" anchorCtr="0">
            <a:noAutofit/>
          </a:bodyPr>
          <a:lstStyle>
            <a:lvl1pPr>
              <a:lnSpc>
                <a:spcPts val="2200"/>
              </a:lnSpc>
              <a:defRPr sz="2000" b="1">
                <a:solidFill>
                  <a:srgbClr val="009B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Säulendiagramm 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664A69-CA61-4F20-8FEA-B0C1D42CEA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8800" y="1044000"/>
            <a:ext cx="2206800" cy="3593988"/>
          </a:xfrm>
        </p:spPr>
        <p:txBody>
          <a:bodyPr>
            <a:no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FontTx/>
              <a:buNone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60363" indent="-182563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38163" indent="-177800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55650" indent="-209550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47738" indent="-187325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</a:t>
            </a:r>
            <a:br>
              <a:rPr lang="de-DE"/>
            </a:br>
            <a:r>
              <a:rPr lang="de-DE"/>
              <a:t>Textmasters bearbeiten</a:t>
            </a:r>
          </a:p>
          <a:p>
            <a:pPr lvl="0"/>
            <a:endParaRPr lang="de-DE"/>
          </a:p>
          <a:p>
            <a:pPr lvl="0"/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73F344-C8C8-4D4B-AB41-EEE79CA2D1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2530" y="4842154"/>
            <a:ext cx="572593" cy="184666"/>
          </a:xfrm>
        </p:spPr>
        <p:txBody>
          <a:bodyPr wrap="none" anchor="b" anchorCtr="0">
            <a:spAutoFit/>
          </a:bodyPr>
          <a:lstStyle>
            <a:lvl1pPr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36FABF-D04F-4D72-95D2-17359196D0F5}" type="datetime1">
              <a:rPr lang="de-DE" smtClean="0"/>
              <a:pPr/>
              <a:t>09.08.2021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BAC880-80BF-444C-A3E4-6C14DA0CD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581" y="4842154"/>
            <a:ext cx="3043789" cy="184666"/>
          </a:xfrm>
        </p:spPr>
        <p:txBody>
          <a:bodyPr wrap="square" anchor="b" anchorCtr="0">
            <a:spAutoFit/>
          </a:bodyPr>
          <a:lstStyle>
            <a:lvl1pPr algn="r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Präsentationstitel, Datum oder Navigation © Diakonie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0D7B74-7878-421D-8AF5-5DE2F6CC8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0400" y="4842154"/>
            <a:ext cx="385200" cy="184666"/>
          </a:xfrm>
        </p:spPr>
        <p:txBody>
          <a:bodyPr wrap="none" anchor="b" anchorCtr="0">
            <a:spAutoFit/>
          </a:bodyPr>
          <a:lstStyle>
            <a:lvl1pPr>
              <a:defRPr sz="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A625E4-C354-4A2B-949C-FF469D43AAC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Diagrammplatzhalter 9">
            <a:extLst>
              <a:ext uri="{FF2B5EF4-FFF2-40B4-BE49-F238E27FC236}">
                <a16:creationId xmlns:a16="http://schemas.microsoft.com/office/drawing/2014/main" id="{3163230B-6FF3-44B4-9E1A-F6BCDA4D2294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2633133" y="1044533"/>
            <a:ext cx="6275021" cy="35928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01629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DA352C0E-E80B-4C61-919C-FAFFAFF48F33}"/>
              </a:ext>
            </a:extLst>
          </p:cNvPr>
          <p:cNvGrpSpPr/>
          <p:nvPr userDrawn="1"/>
        </p:nvGrpSpPr>
        <p:grpSpPr>
          <a:xfrm>
            <a:off x="0" y="1"/>
            <a:ext cx="9144001" cy="5143499"/>
            <a:chOff x="0" y="1"/>
            <a:chExt cx="9144001" cy="5143499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AD859CDE-8198-4FD4-92C9-01DE7E65EB2A}"/>
                </a:ext>
              </a:extLst>
            </p:cNvPr>
            <p:cNvSpPr/>
            <p:nvPr userDrawn="1"/>
          </p:nvSpPr>
          <p:spPr>
            <a:xfrm>
              <a:off x="0" y="1687"/>
              <a:ext cx="9144000" cy="5141813"/>
            </a:xfrm>
            <a:prstGeom prst="rect">
              <a:avLst/>
            </a:prstGeom>
            <a:solidFill>
              <a:srgbClr val="2E26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760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7CE5A51-A55F-4B34-B6D4-5644717CACD1}"/>
                </a:ext>
              </a:extLst>
            </p:cNvPr>
            <p:cNvSpPr/>
            <p:nvPr userDrawn="1"/>
          </p:nvSpPr>
          <p:spPr>
            <a:xfrm>
              <a:off x="2322001" y="1015390"/>
              <a:ext cx="6822000" cy="4128110"/>
            </a:xfrm>
            <a:prstGeom prst="rect">
              <a:avLst/>
            </a:prstGeom>
            <a:solidFill>
              <a:srgbClr val="4626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760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DA487335-FB44-4EC6-87FF-4DCF664FEE1A}"/>
                </a:ext>
              </a:extLst>
            </p:cNvPr>
            <p:cNvSpPr/>
            <p:nvPr userDrawn="1"/>
          </p:nvSpPr>
          <p:spPr>
            <a:xfrm>
              <a:off x="0" y="1015390"/>
              <a:ext cx="2322000" cy="4128110"/>
            </a:xfrm>
            <a:prstGeom prst="rect">
              <a:avLst/>
            </a:prstGeom>
            <a:solidFill>
              <a:srgbClr val="6E22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760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D5FAB017-BD05-4902-B0C8-3E48D225D8DC}"/>
                </a:ext>
              </a:extLst>
            </p:cNvPr>
            <p:cNvSpPr/>
            <p:nvPr userDrawn="1"/>
          </p:nvSpPr>
          <p:spPr>
            <a:xfrm>
              <a:off x="0" y="1"/>
              <a:ext cx="2322000" cy="1015388"/>
            </a:xfrm>
            <a:prstGeom prst="rect">
              <a:avLst/>
            </a:prstGeom>
            <a:solidFill>
              <a:srgbClr val="5A25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760"/>
            </a:p>
          </p:txBody>
        </p:sp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680395A0-496B-49B0-816F-0A124BF1E7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288000"/>
            <a:ext cx="1260000" cy="175123"/>
          </a:xfrm>
          <a:prstGeom prst="rect">
            <a:avLst/>
          </a:prstGeo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3D00E32-17E9-4DFE-AB0C-630DC59AF5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62400" y="1544400"/>
            <a:ext cx="4365625" cy="535531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Vielen Dank!</a:t>
            </a:r>
          </a:p>
        </p:txBody>
      </p:sp>
    </p:spTree>
    <p:extLst>
      <p:ext uri="{BB962C8B-B14F-4D97-AF65-F5344CB8AC3E}">
        <p14:creationId xmlns:p14="http://schemas.microsoft.com/office/powerpoint/2010/main" val="1238894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42A134-78C2-4FE7-84AC-B5BEDBBEC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21926CC-A453-4F5F-8B65-385623D86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78E6AA8-C18B-42E7-BC0C-B71945E20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52FD2-5C72-4944-9E97-2F8CB1853304}" type="datetime1">
              <a:rPr lang="de-DE" smtClean="0"/>
              <a:t>09.08.2021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5A71B71-856C-488B-92E5-AE7E1C28D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93FE498-C9C2-4CB3-909D-0410EE923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1099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16C5A7-1854-46BE-AE45-FA5DB0101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DFB411D-11A8-4315-A352-2707BA2960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69F01B-6A16-45B9-A95E-F5ED746E90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D37ACEA-2E35-4E84-B1BF-7D6F02435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14D5-7795-4180-9DA1-F03F1D893ABE}" type="datetime1">
              <a:rPr lang="de-DE" smtClean="0"/>
              <a:t>09.08.2021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520E897-8AA7-43AB-A370-C2DC77838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EDD2F59-BA04-4C14-92C6-1E2CECD80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308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F0120C-CC9E-4BDE-A1D4-9283E82C4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AC138B9-ED93-4264-9CD2-58A710FE3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1A3431B-8566-41C1-B4F8-CCD5E59DA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57FD90E-C727-4395-9DF6-C308BA30A4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E9ADEB0-DD03-4A86-B782-81F0A3A9A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EEABDB8-EB8D-48D6-9C1F-780B04E17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6725B-3ACC-45A5-B979-381DCD8E6CE2}" type="datetime1">
              <a:rPr lang="de-DE" smtClean="0"/>
              <a:t>09.08.2021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C019A74-41AA-4B02-B038-291ACEAEE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B038847-E35C-47AD-9B78-6EFB9E377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83173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4CC9D86-BDA0-4123-88C3-39F03EA1E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ECECD-D654-4583-9E1C-194731039FA8}" type="datetime1">
              <a:rPr lang="de-DE" smtClean="0"/>
              <a:t>09.08.2021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A779DE0-6E9A-40AB-9CB8-B6D8919DB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7C9C625-40F1-41C3-9D73-630520DCC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54128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514514-7085-49BC-B2DA-F67DDF817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5C816E7-CBE5-4D29-A9AF-6BEF90902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2FE7ECE-F1DD-4F6F-AD94-BE12E43F3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47F9A35-E827-4FF1-A317-0AAB9E9E2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094A5-49DD-47AC-BD22-306814A83317}" type="datetime1">
              <a:rPr lang="de-DE" smtClean="0"/>
              <a:t>09.08.2021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A879446-3744-400E-8152-40D189842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EA3529A-811F-44FF-9252-6101895F5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1784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p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k object 16">
            <a:extLst>
              <a:ext uri="{FF2B5EF4-FFF2-40B4-BE49-F238E27FC236}">
                <a16:creationId xmlns:a16="http://schemas.microsoft.com/office/drawing/2014/main" id="{1BBD970B-0043-4FF6-9471-23B5643CD648}"/>
              </a:ext>
            </a:extLst>
          </p:cNvPr>
          <p:cNvSpPr/>
          <p:nvPr userDrawn="1"/>
        </p:nvSpPr>
        <p:spPr>
          <a:xfrm>
            <a:off x="0" y="4751997"/>
            <a:ext cx="9144000" cy="396240"/>
          </a:xfrm>
          <a:custGeom>
            <a:avLst/>
            <a:gdLst/>
            <a:ahLst/>
            <a:cxnLst/>
            <a:rect l="l" t="t" r="r" b="b"/>
            <a:pathLst>
              <a:path w="9144000" h="396239">
                <a:moveTo>
                  <a:pt x="0" y="395935"/>
                </a:moveTo>
                <a:lnTo>
                  <a:pt x="9144000" y="395935"/>
                </a:lnTo>
                <a:lnTo>
                  <a:pt x="9144000" y="0"/>
                </a:lnTo>
                <a:lnTo>
                  <a:pt x="0" y="0"/>
                </a:lnTo>
                <a:lnTo>
                  <a:pt x="0" y="395935"/>
                </a:lnTo>
                <a:close/>
              </a:path>
            </a:pathLst>
          </a:custGeom>
          <a:solidFill>
            <a:srgbClr val="5A257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FF03755-0D47-4DF6-AC3A-414955A1DE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875890"/>
            <a:ext cx="648000" cy="900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85CAB1E-401E-4FAE-95B8-00440C806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09" y="288000"/>
            <a:ext cx="8699354" cy="694001"/>
          </a:xfrm>
        </p:spPr>
        <p:txBody>
          <a:bodyPr anchor="t" anchorCtr="0">
            <a:noAutofit/>
          </a:bodyPr>
          <a:lstStyle>
            <a:lvl1pPr>
              <a:lnSpc>
                <a:spcPts val="2200"/>
              </a:lnSpc>
              <a:defRPr sz="2000" b="1">
                <a:solidFill>
                  <a:srgbClr val="009B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664A69-CA61-4F20-8FEA-B0C1D42CE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409" y="1044000"/>
            <a:ext cx="8699354" cy="3263504"/>
          </a:xfrm>
        </p:spPr>
        <p:txBody>
          <a:bodyPr>
            <a:no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FontTx/>
              <a:buNone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60363" indent="-182563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38163" indent="-177800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55650" indent="-209550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47738" indent="-187325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73F344-C8C8-4D4B-AB41-EEE79CA2D1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2530" y="4842154"/>
            <a:ext cx="572593" cy="184666"/>
          </a:xfrm>
        </p:spPr>
        <p:txBody>
          <a:bodyPr wrap="none" anchor="b" anchorCtr="0">
            <a:spAutoFit/>
          </a:bodyPr>
          <a:lstStyle>
            <a:lvl1pPr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36FABF-D04F-4D72-95D2-17359196D0F5}" type="datetime1">
              <a:rPr lang="de-DE" smtClean="0"/>
              <a:pPr/>
              <a:t>09.08.2021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BAC880-80BF-444C-A3E4-6C14DA0CD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581" y="4842154"/>
            <a:ext cx="3043789" cy="184666"/>
          </a:xfrm>
        </p:spPr>
        <p:txBody>
          <a:bodyPr wrap="square" anchor="b" anchorCtr="0">
            <a:spAutoFit/>
          </a:bodyPr>
          <a:lstStyle>
            <a:lvl1pPr algn="r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Präsentationstitel, Datum oder Navigation © Diakonie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0D7B74-7878-421D-8AF5-5DE2F6CC8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0400" y="4842154"/>
            <a:ext cx="385200" cy="184666"/>
          </a:xfrm>
        </p:spPr>
        <p:txBody>
          <a:bodyPr wrap="none" anchor="b" anchorCtr="0">
            <a:spAutoFit/>
          </a:bodyPr>
          <a:lstStyle>
            <a:lvl1pPr>
              <a:defRPr sz="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A625E4-C354-4A2B-949C-FF469D43AAC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11653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CC3422-27E3-40F2-AA2D-88C59881A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6911261-3869-4F39-9F9A-7839451E12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7C66F47-4E73-404B-9879-BE24069A7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9915110-DFAF-4E0D-AAE3-7F664BEF4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06C51-71E7-4668-B719-ED85AFF10662}" type="datetime1">
              <a:rPr lang="de-DE" smtClean="0"/>
              <a:t>09.08.2021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7AFCCA1-8D82-4F0F-A702-E5B7F9892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D186773-F5A3-4F4D-8641-1AA3F9D14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51810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048F6C-2F17-4639-8CF8-B028D9D97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86ACAEF-A301-4A50-8DBF-1FE788FBB4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66ADCBA-3C36-472E-B302-4BA265883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563B-2659-4E94-B209-F23D01BAE3CC}" type="datetime1">
              <a:rPr lang="de-DE" smtClean="0"/>
              <a:t>09.08.2021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F645FA1-5674-4F5F-9808-7D9D8E3FF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0006520-5460-4F84-B642-2BF121386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14124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7EEC11E-F57E-4D94-BEF8-E0062AE54A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5F4072A-0A56-40D7-82AF-AA52A7BE84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52F04B9-6697-4E5D-8235-B16331CAA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B575-D206-45F5-A487-0345315DF502}" type="datetime1">
              <a:rPr lang="de-DE" smtClean="0"/>
              <a:t>09.08.2021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1EB6B7-1A79-44D6-826A-6C6655882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93B78C-D05C-4271-AD1A-BFBCEA9F7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85304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569859-0B67-460D-B6BB-F13F480C1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8FFCE0-B53E-4834-95C8-BD1021DCC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243E79B-7858-48BA-B1E4-3E96BEBFA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C2A5B-A3D5-4A25-AA26-6D4178B4C6A1}" type="datetime1">
              <a:rPr lang="de-DE" smtClean="0"/>
              <a:t>09.08.2021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DDF719-1362-4D2C-B192-DCBFACC8F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716A1D1-63FB-44AC-AD36-E8D9D0C83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95CB-3D52-40C7-BAC7-9E011F78C4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02944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BDB68F-7DF6-4D7A-9598-40C463A4D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0AB5C13-A623-4F83-9E62-8BB9ED43A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19E135-CC97-4718-865B-BDB75B49D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210F-579E-47AC-8D42-40819513128B}" type="datetime1">
              <a:rPr lang="de-DE" smtClean="0"/>
              <a:t>09.08.2021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D151E7A-9AB9-44E4-870B-60458A521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8EB68E-9B39-422D-95AC-A87667071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95CB-3D52-40C7-BAC7-9E011F78C4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09953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DD9289-B798-4BE3-BBEF-BB566B509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71C3F15-46AC-4C4E-8C43-BB07AB512B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8418FC9-E794-4380-BEE9-F101D8CE76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2F2B7D4-60D1-4423-84CD-3DC55A373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00520-D041-4EB5-8B71-5AFFDE30A7CB}" type="datetime1">
              <a:rPr lang="de-DE" smtClean="0"/>
              <a:t>09.08.2021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A20E05A-15BB-40AE-AB0F-F22291200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D98B6A6-FA95-4D29-9A5A-6519449BE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95CB-3D52-40C7-BAC7-9E011F78C4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93583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0D3B3B-F2BE-45DB-8FA3-C766B85A2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6297F05-32A5-445E-82F2-0557B7DD20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EA95470-0D3B-44DC-A9A0-B40237FCB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C5FC567-D663-450D-8663-AD64BDBDAA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3A0C8BD-2733-4620-A02D-2832AE5DB2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D67EA48-1E7E-4EB4-B044-E81084163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1958-6A43-4CF3-A62D-97F217584457}" type="datetime1">
              <a:rPr lang="de-DE" smtClean="0"/>
              <a:t>09.08.2021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F8C3865-7AAF-43F9-B4BD-8C1930A3F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21D0DE7-E8BB-4FF9-ABF3-1B7D35540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95CB-3D52-40C7-BAC7-9E011F78C4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86244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ACCC38-1073-42E4-A6CA-02173BCCE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39533D9-6B12-4A87-94BE-D70C7530A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D581E-E020-45E7-9CDE-364964C61BA0}" type="datetime1">
              <a:rPr lang="de-DE" smtClean="0"/>
              <a:t>09.08.2021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CF428F6-3B75-48EB-86B7-59A95A205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7E3A99D-F09D-49C2-A96A-AEEF2DA81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95CB-3D52-40C7-BAC7-9E011F78C4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89632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F4841BC-0F14-45D7-9843-95E6804EB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0BE74-7616-42AB-81CD-4AD97AB59048}" type="datetime1">
              <a:rPr lang="de-DE" smtClean="0"/>
              <a:t>09.08.2021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744E1DB-6CEE-4DF2-960A-9000F6677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C65B62C-0117-46D5-8885-E6912FE39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95CB-3D52-40C7-BAC7-9E011F78C4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14777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AEB64A-2ED4-48C2-BF5D-3F2F44D5E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6252CE-5F13-45DF-9931-7D92A1D35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ADEFBED-3E71-4AAE-A15C-4DCF27706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AA9AF6A-D673-42C8-BA6B-F25FFD3F9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135A1-8442-45C4-B2A5-65203E62FDE8}" type="datetime1">
              <a:rPr lang="de-DE" smtClean="0"/>
              <a:t>09.08.2021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E5E3EE3-F288-495F-9101-9687A76A3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C30BED2-ABDA-47F9-9310-0EF8F72CE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95CB-3D52-40C7-BAC7-9E011F78C4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9654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k object 16">
            <a:extLst>
              <a:ext uri="{FF2B5EF4-FFF2-40B4-BE49-F238E27FC236}">
                <a16:creationId xmlns:a16="http://schemas.microsoft.com/office/drawing/2014/main" id="{1BBD970B-0043-4FF6-9471-23B5643CD648}"/>
              </a:ext>
            </a:extLst>
          </p:cNvPr>
          <p:cNvSpPr/>
          <p:nvPr userDrawn="1"/>
        </p:nvSpPr>
        <p:spPr>
          <a:xfrm>
            <a:off x="0" y="4751997"/>
            <a:ext cx="9144000" cy="396240"/>
          </a:xfrm>
          <a:custGeom>
            <a:avLst/>
            <a:gdLst/>
            <a:ahLst/>
            <a:cxnLst/>
            <a:rect l="l" t="t" r="r" b="b"/>
            <a:pathLst>
              <a:path w="9144000" h="396239">
                <a:moveTo>
                  <a:pt x="0" y="395935"/>
                </a:moveTo>
                <a:lnTo>
                  <a:pt x="9144000" y="395935"/>
                </a:lnTo>
                <a:lnTo>
                  <a:pt x="9144000" y="0"/>
                </a:lnTo>
                <a:lnTo>
                  <a:pt x="0" y="0"/>
                </a:lnTo>
                <a:lnTo>
                  <a:pt x="0" y="395935"/>
                </a:lnTo>
                <a:close/>
              </a:path>
            </a:pathLst>
          </a:custGeom>
          <a:solidFill>
            <a:srgbClr val="5A257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FF03755-0D47-4DF6-AC3A-414955A1DE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875890"/>
            <a:ext cx="648000" cy="900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85CAB1E-401E-4FAE-95B8-00440C806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09" y="288000"/>
            <a:ext cx="8699354" cy="694800"/>
          </a:xfrm>
        </p:spPr>
        <p:txBody>
          <a:bodyPr anchor="t" anchorCtr="0">
            <a:noAutofit/>
          </a:bodyPr>
          <a:lstStyle>
            <a:lvl1pPr>
              <a:lnSpc>
                <a:spcPts val="2200"/>
              </a:lnSpc>
              <a:defRPr sz="2000" b="1">
                <a:solidFill>
                  <a:srgbClr val="009B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664A69-CA61-4F20-8FEA-B0C1D42CE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409" y="1044000"/>
            <a:ext cx="8699354" cy="3263504"/>
          </a:xfrm>
        </p:spPr>
        <p:txBody>
          <a:bodyPr>
            <a:noAutofit/>
          </a:bodyPr>
          <a:lstStyle>
            <a:lvl1pPr marL="177800" indent="-177800">
              <a:lnSpc>
                <a:spcPts val="1900"/>
              </a:lnSpc>
              <a:buFont typeface="Arial" panose="020B0604020202020204" pitchFamily="34" charset="0"/>
              <a:buChar char="−"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60363" indent="-182563">
              <a:lnSpc>
                <a:spcPts val="1900"/>
              </a:lnSpc>
              <a:buFont typeface="Arial" panose="020B0604020202020204" pitchFamily="34" charset="0"/>
              <a:buChar char="−"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38163" indent="-177800">
              <a:lnSpc>
                <a:spcPts val="1900"/>
              </a:lnSpc>
              <a:buFont typeface="Arial" panose="020B0604020202020204" pitchFamily="34" charset="0"/>
              <a:buChar char="−"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17550" indent="-179388">
              <a:lnSpc>
                <a:spcPts val="1900"/>
              </a:lnSpc>
              <a:buFont typeface="Arial" panose="020B0604020202020204" pitchFamily="34" charset="0"/>
              <a:buChar char="−"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95350" indent="-177800">
              <a:lnSpc>
                <a:spcPts val="1900"/>
              </a:lnSpc>
              <a:buFont typeface="Arial" panose="020B0604020202020204" pitchFamily="34" charset="0"/>
              <a:buChar char="−"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73F344-C8C8-4D4B-AB41-EEE79CA2D1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2530" y="4842154"/>
            <a:ext cx="572593" cy="184666"/>
          </a:xfrm>
        </p:spPr>
        <p:txBody>
          <a:bodyPr wrap="none" anchor="b" anchorCtr="0">
            <a:spAutoFit/>
          </a:bodyPr>
          <a:lstStyle>
            <a:lvl1pPr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36FABF-D04F-4D72-95D2-17359196D0F5}" type="datetime1">
              <a:rPr lang="de-DE" smtClean="0"/>
              <a:pPr/>
              <a:t>09.08.2021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BAC880-80BF-444C-A3E4-6C14DA0CD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581" y="4842154"/>
            <a:ext cx="3043789" cy="184666"/>
          </a:xfrm>
        </p:spPr>
        <p:txBody>
          <a:bodyPr wrap="square" anchor="b" anchorCtr="0">
            <a:spAutoFit/>
          </a:bodyPr>
          <a:lstStyle>
            <a:lvl1pPr algn="r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Präsentationstitel, Datum oder Navigation © Diakonie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0D7B74-7878-421D-8AF5-5DE2F6CC8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0400" y="4842154"/>
            <a:ext cx="385200" cy="184666"/>
          </a:xfrm>
        </p:spPr>
        <p:txBody>
          <a:bodyPr wrap="none" anchor="b" anchorCtr="0">
            <a:spAutoFit/>
          </a:bodyPr>
          <a:lstStyle>
            <a:lvl1pPr>
              <a:defRPr sz="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A625E4-C354-4A2B-949C-FF469D43AAC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59278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949E54-5017-4740-B0AC-4D9218571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9BBB9A7-5C25-4836-999E-38A7CA61B3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470BF19-B85D-41A3-ADE2-50A1E88406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E3DC897-DF4F-479F-8A4A-7725E4FE2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E4D14-9C65-4ED2-B9B8-F8BB094B81DA}" type="datetime1">
              <a:rPr lang="de-DE" smtClean="0"/>
              <a:t>09.08.2021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F0D0AB4-6225-4623-8EB7-9CD94E774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9ACA034-3AE5-43FA-8090-F4E896E84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95CB-3D52-40C7-BAC7-9E011F78C4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703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E56F08-FC7E-40DC-9B7D-1DB0B7D58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234AA0A-239D-4DAC-9913-66BB7B4E41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1EAFDC9-D4A3-44CE-B95F-9167EC59D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75729-44EB-4458-B928-478291485870}" type="datetime1">
              <a:rPr lang="de-DE" smtClean="0"/>
              <a:t>09.08.2021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7852B3A-02DB-4BFF-A191-57CFB5630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1D6D31C-0324-4676-BC45-AAEA1EC85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95CB-3D52-40C7-BAC7-9E011F78C4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32380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9D34203-CDF8-46E9-B3C1-73825B2D5F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E2C5BB7-6CCE-4161-9785-F0DFC7904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4BE16C9-35C4-4AA1-9942-EED6116E7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6516-7283-4D5B-8D26-9A24ACA19FE0}" type="datetime1">
              <a:rPr lang="de-DE" smtClean="0"/>
              <a:t>09.08.2021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7CD43CD-EE96-44F3-A304-53A9A054C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Präsentationstitel, Datum oder Navigation © Diakonie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32C62D-CA04-4755-90AA-F6A76A663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95CB-3D52-40C7-BAC7-9E011F78C4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7728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05A8777C-C66C-4551-98A5-CBCB53FA820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4788535">
                <a:moveTo>
                  <a:pt x="0" y="4787938"/>
                </a:moveTo>
                <a:lnTo>
                  <a:pt x="9144000" y="4787938"/>
                </a:lnTo>
                <a:lnTo>
                  <a:pt x="9144000" y="0"/>
                </a:lnTo>
                <a:lnTo>
                  <a:pt x="0" y="0"/>
                </a:lnTo>
                <a:lnTo>
                  <a:pt x="0" y="4787938"/>
                </a:lnTo>
                <a:close/>
              </a:path>
            </a:pathLst>
          </a:custGeom>
          <a:solidFill>
            <a:srgbClr val="2E2672"/>
          </a:solidFill>
        </p:spPr>
        <p:txBody>
          <a:bodyPr wrap="square" lIns="0" tIns="0" rIns="0" bIns="0" rtlCol="0"/>
          <a:lstStyle/>
          <a:p>
            <a:endParaRPr sz="1798"/>
          </a:p>
        </p:txBody>
      </p:sp>
      <p:sp>
        <p:nvSpPr>
          <p:cNvPr id="9" name="bk object 16">
            <a:extLst>
              <a:ext uri="{FF2B5EF4-FFF2-40B4-BE49-F238E27FC236}">
                <a16:creationId xmlns:a16="http://schemas.microsoft.com/office/drawing/2014/main" id="{E7967327-1C3E-4D88-975A-CAC3E56C407E}"/>
              </a:ext>
            </a:extLst>
          </p:cNvPr>
          <p:cNvSpPr/>
          <p:nvPr userDrawn="1"/>
        </p:nvSpPr>
        <p:spPr>
          <a:xfrm>
            <a:off x="0" y="4751997"/>
            <a:ext cx="9144000" cy="396240"/>
          </a:xfrm>
          <a:custGeom>
            <a:avLst/>
            <a:gdLst/>
            <a:ahLst/>
            <a:cxnLst/>
            <a:rect l="l" t="t" r="r" b="b"/>
            <a:pathLst>
              <a:path w="9144000" h="396239">
                <a:moveTo>
                  <a:pt x="0" y="395935"/>
                </a:moveTo>
                <a:lnTo>
                  <a:pt x="9144000" y="395935"/>
                </a:lnTo>
                <a:lnTo>
                  <a:pt x="9144000" y="0"/>
                </a:lnTo>
                <a:lnTo>
                  <a:pt x="0" y="0"/>
                </a:lnTo>
                <a:lnTo>
                  <a:pt x="0" y="395935"/>
                </a:lnTo>
                <a:close/>
              </a:path>
            </a:pathLst>
          </a:custGeom>
          <a:solidFill>
            <a:srgbClr val="5A25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A65943-0FFC-47F5-A851-99E6C9076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3600" y="932490"/>
            <a:ext cx="8701200" cy="2086725"/>
          </a:xfrm>
        </p:spPr>
        <p:txBody>
          <a:bodyPr anchor="t" anchorCtr="0">
            <a:noAutofit/>
          </a:bodyPr>
          <a:lstStyle>
            <a:lvl1pPr>
              <a:lnSpc>
                <a:spcPts val="5100"/>
              </a:lnSpc>
              <a:defRPr sz="4800" b="1">
                <a:solidFill>
                  <a:srgbClr val="009B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Statement </a:t>
            </a:r>
            <a:br>
              <a:rPr lang="de-DE"/>
            </a:br>
            <a:r>
              <a:rPr lang="de-DE"/>
              <a:t>oder Zitat</a:t>
            </a:r>
            <a:br>
              <a:rPr lang="de-DE"/>
            </a:b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D6D5A05-779C-4D56-BF1F-32AD62D96F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2000" y="4842000"/>
            <a:ext cx="572400" cy="183600"/>
          </a:xfrm>
        </p:spPr>
        <p:txBody>
          <a:bodyPr/>
          <a:lstStyle>
            <a:lvl1pPr algn="l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65BF444-EAB0-4713-91C0-2E2E31FA2C4D}" type="datetime1">
              <a:rPr lang="de-DE" smtClean="0"/>
              <a:pPr/>
              <a:t>09.08.2021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F6BAB0B-05CC-4122-8726-7EC0D42FE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800" y="4842000"/>
            <a:ext cx="3045600" cy="183600"/>
          </a:xfrm>
        </p:spPr>
        <p:txBody>
          <a:bodyPr anchor="b" anchorCtr="0"/>
          <a:lstStyle>
            <a:lvl1pPr algn="r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Präsentationstitel, Datum oder Navigation © Diakonie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907EAE0-57B5-4F86-B2D8-735A32959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0400" y="4842000"/>
            <a:ext cx="385200" cy="183600"/>
          </a:xfrm>
        </p:spPr>
        <p:txBody>
          <a:bodyPr anchor="b" anchorCtr="0"/>
          <a:lstStyle>
            <a:lvl1pPr>
              <a:defRPr sz="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A625E4-C354-4A2B-949C-FF469D43AAC9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C3EC57D-A7F6-480C-88DB-CEF03B1FC2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875890"/>
            <a:ext cx="648000" cy="9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654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k object 16">
            <a:extLst>
              <a:ext uri="{FF2B5EF4-FFF2-40B4-BE49-F238E27FC236}">
                <a16:creationId xmlns:a16="http://schemas.microsoft.com/office/drawing/2014/main" id="{1BBD970B-0043-4FF6-9471-23B5643CD648}"/>
              </a:ext>
            </a:extLst>
          </p:cNvPr>
          <p:cNvSpPr/>
          <p:nvPr userDrawn="1"/>
        </p:nvSpPr>
        <p:spPr>
          <a:xfrm>
            <a:off x="0" y="4751997"/>
            <a:ext cx="9144000" cy="396240"/>
          </a:xfrm>
          <a:custGeom>
            <a:avLst/>
            <a:gdLst/>
            <a:ahLst/>
            <a:cxnLst/>
            <a:rect l="l" t="t" r="r" b="b"/>
            <a:pathLst>
              <a:path w="9144000" h="396239">
                <a:moveTo>
                  <a:pt x="0" y="395935"/>
                </a:moveTo>
                <a:lnTo>
                  <a:pt x="9144000" y="395935"/>
                </a:lnTo>
                <a:lnTo>
                  <a:pt x="9144000" y="0"/>
                </a:lnTo>
                <a:lnTo>
                  <a:pt x="0" y="0"/>
                </a:lnTo>
                <a:lnTo>
                  <a:pt x="0" y="395935"/>
                </a:lnTo>
                <a:close/>
              </a:path>
            </a:pathLst>
          </a:custGeom>
          <a:solidFill>
            <a:srgbClr val="5A257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FF03755-0D47-4DF6-AC3A-414955A1DE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875890"/>
            <a:ext cx="648000" cy="900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85CAB1E-401E-4FAE-95B8-00440C8069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410" y="289084"/>
            <a:ext cx="8699354" cy="694800"/>
          </a:xfrm>
        </p:spPr>
        <p:txBody>
          <a:bodyPr anchor="t" anchorCtr="0">
            <a:noAutofit/>
          </a:bodyPr>
          <a:lstStyle>
            <a:lvl1pPr>
              <a:lnSpc>
                <a:spcPts val="2200"/>
              </a:lnSpc>
              <a:defRPr sz="2000" b="1">
                <a:solidFill>
                  <a:srgbClr val="009B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664A69-CA61-4F20-8FEA-B0C1D42CEA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7410" y="1044000"/>
            <a:ext cx="8699354" cy="3263504"/>
          </a:xfrm>
        </p:spPr>
        <p:txBody>
          <a:bodyPr>
            <a:noAutofit/>
          </a:bodyPr>
          <a:lstStyle>
            <a:lvl1pPr marL="342900" indent="-342900">
              <a:lnSpc>
                <a:spcPts val="1900"/>
              </a:lnSpc>
              <a:spcBef>
                <a:spcPts val="0"/>
              </a:spcBef>
              <a:spcAft>
                <a:spcPts val="1500"/>
              </a:spcAft>
              <a:buFontTx/>
              <a:buAutoNum type="arabicPlain"/>
              <a:tabLst>
                <a:tab pos="342900" algn="l"/>
              </a:tabLst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60363" indent="-182563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38163" indent="-177800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55650" indent="-209550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47738" indent="-187325">
              <a:buFont typeface="Arial" panose="020B0604020202020204" pitchFamily="34" charset="0"/>
              <a:buChar char="−"/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0"/>
            <a:endParaRPr lang="de-DE"/>
          </a:p>
          <a:p>
            <a:pPr lvl="0"/>
            <a:endParaRPr lang="de-DE"/>
          </a:p>
          <a:p>
            <a:pPr lvl="0"/>
            <a:endParaRPr lang="de-DE"/>
          </a:p>
          <a:p>
            <a:pPr lvl="0"/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73F344-C8C8-4D4B-AB41-EEE79CA2D1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2530" y="4842154"/>
            <a:ext cx="572593" cy="184666"/>
          </a:xfrm>
        </p:spPr>
        <p:txBody>
          <a:bodyPr wrap="none" anchor="b" anchorCtr="0">
            <a:spAutoFit/>
          </a:bodyPr>
          <a:lstStyle>
            <a:lvl1pPr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36FABF-D04F-4D72-95D2-17359196D0F5}" type="datetime1">
              <a:rPr lang="de-DE" smtClean="0"/>
              <a:pPr/>
              <a:t>09.08.2021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BAC880-80BF-444C-A3E4-6C14DA0CD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581" y="4842154"/>
            <a:ext cx="3043789" cy="184666"/>
          </a:xfrm>
        </p:spPr>
        <p:txBody>
          <a:bodyPr wrap="square" anchor="b" anchorCtr="0">
            <a:spAutoFit/>
          </a:bodyPr>
          <a:lstStyle>
            <a:lvl1pPr algn="r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Präsentationstitel, Datum oder Navigation © Diakonie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0D7B74-7878-421D-8AF5-5DE2F6CC8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0400" y="4842154"/>
            <a:ext cx="385200" cy="184666"/>
          </a:xfrm>
        </p:spPr>
        <p:txBody>
          <a:bodyPr wrap="none" anchor="b" anchorCtr="0">
            <a:spAutoFit/>
          </a:bodyPr>
          <a:lstStyle>
            <a:lvl1pPr>
              <a:defRPr sz="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A625E4-C354-4A2B-949C-FF469D43AAC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57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05A8777C-C66C-4551-98A5-CBCB53FA820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4788535">
                <a:moveTo>
                  <a:pt x="0" y="4787938"/>
                </a:moveTo>
                <a:lnTo>
                  <a:pt x="9144000" y="4787938"/>
                </a:lnTo>
                <a:lnTo>
                  <a:pt x="9144000" y="0"/>
                </a:lnTo>
                <a:lnTo>
                  <a:pt x="0" y="0"/>
                </a:lnTo>
                <a:lnTo>
                  <a:pt x="0" y="4787938"/>
                </a:lnTo>
                <a:close/>
              </a:path>
            </a:pathLst>
          </a:custGeom>
          <a:solidFill>
            <a:srgbClr val="2E2672"/>
          </a:solidFill>
        </p:spPr>
        <p:txBody>
          <a:bodyPr wrap="square" lIns="0" tIns="0" rIns="0" bIns="0" rtlCol="0"/>
          <a:lstStyle/>
          <a:p>
            <a:endParaRPr sz="1798"/>
          </a:p>
        </p:txBody>
      </p:sp>
      <p:sp>
        <p:nvSpPr>
          <p:cNvPr id="9" name="bk object 16">
            <a:extLst>
              <a:ext uri="{FF2B5EF4-FFF2-40B4-BE49-F238E27FC236}">
                <a16:creationId xmlns:a16="http://schemas.microsoft.com/office/drawing/2014/main" id="{E7967327-1C3E-4D88-975A-CAC3E56C407E}"/>
              </a:ext>
            </a:extLst>
          </p:cNvPr>
          <p:cNvSpPr/>
          <p:nvPr userDrawn="1"/>
        </p:nvSpPr>
        <p:spPr>
          <a:xfrm>
            <a:off x="0" y="4751997"/>
            <a:ext cx="9144000" cy="396240"/>
          </a:xfrm>
          <a:custGeom>
            <a:avLst/>
            <a:gdLst/>
            <a:ahLst/>
            <a:cxnLst/>
            <a:rect l="l" t="t" r="r" b="b"/>
            <a:pathLst>
              <a:path w="9144000" h="396239">
                <a:moveTo>
                  <a:pt x="0" y="395935"/>
                </a:moveTo>
                <a:lnTo>
                  <a:pt x="9144000" y="395935"/>
                </a:lnTo>
                <a:lnTo>
                  <a:pt x="9144000" y="0"/>
                </a:lnTo>
                <a:lnTo>
                  <a:pt x="0" y="0"/>
                </a:lnTo>
                <a:lnTo>
                  <a:pt x="0" y="395935"/>
                </a:lnTo>
                <a:close/>
              </a:path>
            </a:pathLst>
          </a:custGeom>
          <a:solidFill>
            <a:srgbClr val="5A25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A65943-0FFC-47F5-A851-99E6C9076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3600" y="932490"/>
            <a:ext cx="8701200" cy="2086725"/>
          </a:xfrm>
        </p:spPr>
        <p:txBody>
          <a:bodyPr anchor="t" anchorCtr="0">
            <a:noAutofit/>
          </a:bodyPr>
          <a:lstStyle>
            <a:lvl1pPr>
              <a:lnSpc>
                <a:spcPts val="5100"/>
              </a:lnSpc>
              <a:defRPr sz="4800" b="1">
                <a:solidFill>
                  <a:srgbClr val="009B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01</a:t>
            </a:r>
            <a:br>
              <a:rPr lang="de-DE"/>
            </a:br>
            <a:r>
              <a:rPr lang="de-DE" err="1"/>
              <a:t>Kapiteltrenner</a:t>
            </a:r>
            <a:br>
              <a:rPr lang="de-DE"/>
            </a:br>
            <a:r>
              <a:rPr lang="de-DE"/>
              <a:t>weitere Zeile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D6D5A05-779C-4D56-BF1F-32AD62D96F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2000" y="4842000"/>
            <a:ext cx="572400" cy="183600"/>
          </a:xfrm>
        </p:spPr>
        <p:txBody>
          <a:bodyPr/>
          <a:lstStyle>
            <a:lvl1pPr algn="l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65BF444-EAB0-4713-91C0-2E2E31FA2C4D}" type="datetime1">
              <a:rPr lang="de-DE" smtClean="0"/>
              <a:pPr/>
              <a:t>09.08.2021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F6BAB0B-05CC-4122-8726-7EC0D42FE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800" y="4842000"/>
            <a:ext cx="3045600" cy="183600"/>
          </a:xfrm>
        </p:spPr>
        <p:txBody>
          <a:bodyPr anchor="b" anchorCtr="0"/>
          <a:lstStyle>
            <a:lvl1pPr algn="r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Präsentationstitel, Datum oder Navigation © Diakonie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907EAE0-57B5-4F86-B2D8-735A32959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0400" y="4842000"/>
            <a:ext cx="385200" cy="183600"/>
          </a:xfrm>
        </p:spPr>
        <p:txBody>
          <a:bodyPr anchor="b" anchorCtr="0"/>
          <a:lstStyle>
            <a:lvl1pPr>
              <a:defRPr sz="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A625E4-C354-4A2B-949C-FF469D43AAC9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C3EC57D-A7F6-480C-88DB-CEF03B1FC2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875890"/>
            <a:ext cx="648000" cy="9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0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Voll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1843FF87-1961-4471-A101-B84D262906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9144000" cy="4760594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Bild Vollfläche</a:t>
            </a:r>
          </a:p>
        </p:txBody>
      </p:sp>
      <p:sp>
        <p:nvSpPr>
          <p:cNvPr id="9" name="bk object 16">
            <a:extLst>
              <a:ext uri="{FF2B5EF4-FFF2-40B4-BE49-F238E27FC236}">
                <a16:creationId xmlns:a16="http://schemas.microsoft.com/office/drawing/2014/main" id="{E7967327-1C3E-4D88-975A-CAC3E56C407E}"/>
              </a:ext>
            </a:extLst>
          </p:cNvPr>
          <p:cNvSpPr/>
          <p:nvPr userDrawn="1"/>
        </p:nvSpPr>
        <p:spPr>
          <a:xfrm>
            <a:off x="0" y="4751997"/>
            <a:ext cx="9144000" cy="396240"/>
          </a:xfrm>
          <a:custGeom>
            <a:avLst/>
            <a:gdLst/>
            <a:ahLst/>
            <a:cxnLst/>
            <a:rect l="l" t="t" r="r" b="b"/>
            <a:pathLst>
              <a:path w="9144000" h="396239">
                <a:moveTo>
                  <a:pt x="0" y="395935"/>
                </a:moveTo>
                <a:lnTo>
                  <a:pt x="9144000" y="395935"/>
                </a:lnTo>
                <a:lnTo>
                  <a:pt x="9144000" y="0"/>
                </a:lnTo>
                <a:lnTo>
                  <a:pt x="0" y="0"/>
                </a:lnTo>
                <a:lnTo>
                  <a:pt x="0" y="395935"/>
                </a:lnTo>
                <a:close/>
              </a:path>
            </a:pathLst>
          </a:custGeom>
          <a:solidFill>
            <a:srgbClr val="5A25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D6D5A05-779C-4D56-BF1F-32AD62D96F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2000" y="4842000"/>
            <a:ext cx="572400" cy="183600"/>
          </a:xfrm>
        </p:spPr>
        <p:txBody>
          <a:bodyPr/>
          <a:lstStyle>
            <a:lvl1pPr algn="l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65BF444-EAB0-4713-91C0-2E2E31FA2C4D}" type="datetime1">
              <a:rPr lang="de-DE" smtClean="0"/>
              <a:pPr/>
              <a:t>09.08.2021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F6BAB0B-05CC-4122-8726-7EC0D42FE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800" y="4842000"/>
            <a:ext cx="3045600" cy="183600"/>
          </a:xfrm>
        </p:spPr>
        <p:txBody>
          <a:bodyPr anchor="b" anchorCtr="0"/>
          <a:lstStyle>
            <a:lvl1pPr algn="r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Präsentationstitel, Datum oder Navigation © Diakonie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907EAE0-57B5-4F86-B2D8-735A32959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0400" y="4842000"/>
            <a:ext cx="385200" cy="183600"/>
          </a:xfrm>
        </p:spPr>
        <p:txBody>
          <a:bodyPr anchor="b" anchorCtr="0"/>
          <a:lstStyle>
            <a:lvl1pPr>
              <a:defRPr sz="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A625E4-C354-4A2B-949C-FF469D43AAC9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C3EC57D-A7F6-480C-88DB-CEF03B1FC2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875890"/>
            <a:ext cx="648000" cy="90063"/>
          </a:xfrm>
          <a:prstGeom prst="rect">
            <a:avLst/>
          </a:prstGeom>
        </p:spPr>
      </p:pic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B821A24B-57DF-46F0-9108-DC9C8AC2AA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8800" y="288000"/>
            <a:ext cx="8597900" cy="746125"/>
          </a:xfr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2000" b="1">
                <a:solidFill>
                  <a:srgbClr val="009B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620116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k object 16">
            <a:extLst>
              <a:ext uri="{FF2B5EF4-FFF2-40B4-BE49-F238E27FC236}">
                <a16:creationId xmlns:a16="http://schemas.microsoft.com/office/drawing/2014/main" id="{E7967327-1C3E-4D88-975A-CAC3E56C407E}"/>
              </a:ext>
            </a:extLst>
          </p:cNvPr>
          <p:cNvSpPr/>
          <p:nvPr userDrawn="1"/>
        </p:nvSpPr>
        <p:spPr>
          <a:xfrm>
            <a:off x="0" y="4751997"/>
            <a:ext cx="9144000" cy="396240"/>
          </a:xfrm>
          <a:custGeom>
            <a:avLst/>
            <a:gdLst/>
            <a:ahLst/>
            <a:cxnLst/>
            <a:rect l="l" t="t" r="r" b="b"/>
            <a:pathLst>
              <a:path w="9144000" h="396239">
                <a:moveTo>
                  <a:pt x="0" y="395935"/>
                </a:moveTo>
                <a:lnTo>
                  <a:pt x="9144000" y="395935"/>
                </a:lnTo>
                <a:lnTo>
                  <a:pt x="9144000" y="0"/>
                </a:lnTo>
                <a:lnTo>
                  <a:pt x="0" y="0"/>
                </a:lnTo>
                <a:lnTo>
                  <a:pt x="0" y="395935"/>
                </a:lnTo>
                <a:close/>
              </a:path>
            </a:pathLst>
          </a:custGeom>
          <a:solidFill>
            <a:srgbClr val="5A25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D6D5A05-779C-4D56-BF1F-32AD62D96F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2000" y="4842000"/>
            <a:ext cx="572400" cy="183600"/>
          </a:xfrm>
        </p:spPr>
        <p:txBody>
          <a:bodyPr/>
          <a:lstStyle>
            <a:lvl1pPr algn="l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65BF444-EAB0-4713-91C0-2E2E31FA2C4D}" type="datetime1">
              <a:rPr lang="de-DE" smtClean="0"/>
              <a:pPr/>
              <a:t>09.08.2021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F6BAB0B-05CC-4122-8726-7EC0D42FE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800" y="4842000"/>
            <a:ext cx="3045600" cy="183600"/>
          </a:xfrm>
        </p:spPr>
        <p:txBody>
          <a:bodyPr anchor="b" anchorCtr="0"/>
          <a:lstStyle>
            <a:lvl1pPr algn="r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Präsentationstitel, Datum oder Navigation © Diakonie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907EAE0-57B5-4F86-B2D8-735A32959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0400" y="4842000"/>
            <a:ext cx="385200" cy="183600"/>
          </a:xfrm>
        </p:spPr>
        <p:txBody>
          <a:bodyPr anchor="b" anchorCtr="0"/>
          <a:lstStyle>
            <a:lvl1pPr>
              <a:defRPr sz="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A625E4-C354-4A2B-949C-FF469D43AAC9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C3EC57D-A7F6-480C-88DB-CEF03B1FC2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875890"/>
            <a:ext cx="648000" cy="90063"/>
          </a:xfrm>
          <a:prstGeom prst="rect">
            <a:avLst/>
          </a:prstGeom>
        </p:spPr>
      </p:pic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38F596CD-7AB6-41C4-BEEE-ECC810A0C4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0650" y="288000"/>
            <a:ext cx="3666510" cy="703175"/>
          </a:xfr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2000" b="1">
                <a:solidFill>
                  <a:srgbClr val="009B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Headline</a:t>
            </a:r>
          </a:p>
          <a:p>
            <a:pPr lvl="0"/>
            <a:r>
              <a:rPr lang="de-DE"/>
              <a:t>Zweite Zeile</a:t>
            </a:r>
          </a:p>
        </p:txBody>
      </p: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4A091F16-2043-483D-9B8D-3EA3ED6CB4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906297" cy="4751388"/>
          </a:xfrm>
        </p:spPr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0CBC89-7DE7-40D4-8D6A-221209EF79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00650" y="1044000"/>
            <a:ext cx="3667125" cy="3451354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0"/>
              </a:spcBef>
              <a:buFontTx/>
              <a:buNone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Formatvorlagen</a:t>
            </a:r>
          </a:p>
        </p:txBody>
      </p:sp>
    </p:spTree>
    <p:extLst>
      <p:ext uri="{BB962C8B-B14F-4D97-AF65-F5344CB8AC3E}">
        <p14:creationId xmlns:p14="http://schemas.microsoft.com/office/powerpoint/2010/main" val="1072696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99128153-CC09-44A2-BA84-7BC5D42B1C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2374899"/>
            <a:ext cx="3048000" cy="2381207"/>
          </a:xfrm>
          <a:ln w="3175">
            <a:noFill/>
          </a:ln>
        </p:spPr>
        <p:txBody>
          <a:bodyPr/>
          <a:lstStyle/>
          <a:p>
            <a:endParaRPr lang="de-DE"/>
          </a:p>
        </p:txBody>
      </p: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4A091F16-2043-483D-9B8D-3EA3ED6CB4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-3703"/>
            <a:ext cx="3047987" cy="2379237"/>
          </a:xfrm>
          <a:ln w="3175">
            <a:noFill/>
          </a:ln>
        </p:spPr>
        <p:txBody>
          <a:bodyPr/>
          <a:lstStyle/>
          <a:p>
            <a:endParaRPr lang="de-DE"/>
          </a:p>
        </p:txBody>
      </p:sp>
      <p:sp>
        <p:nvSpPr>
          <p:cNvPr id="15" name="Bildplatzhalter 5">
            <a:extLst>
              <a:ext uri="{FF2B5EF4-FFF2-40B4-BE49-F238E27FC236}">
                <a16:creationId xmlns:a16="http://schemas.microsoft.com/office/drawing/2014/main" id="{90F905BE-5299-476E-9062-288F43A07F8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48000" y="2374900"/>
            <a:ext cx="3048000" cy="2379600"/>
          </a:xfrm>
          <a:ln w="3175">
            <a:noFill/>
          </a:ln>
        </p:spPr>
        <p:txBody>
          <a:bodyPr/>
          <a:lstStyle/>
          <a:p>
            <a:endParaRPr lang="de-DE"/>
          </a:p>
        </p:txBody>
      </p:sp>
      <p:sp>
        <p:nvSpPr>
          <p:cNvPr id="16" name="Bildplatzhalter 17">
            <a:extLst>
              <a:ext uri="{FF2B5EF4-FFF2-40B4-BE49-F238E27FC236}">
                <a16:creationId xmlns:a16="http://schemas.microsoft.com/office/drawing/2014/main" id="{9092E013-EDD9-4C60-8491-8EE5DDC0CE3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048000" y="-3702"/>
            <a:ext cx="3047987" cy="2379237"/>
          </a:xfrm>
          <a:ln w="3175">
            <a:noFill/>
          </a:ln>
        </p:spPr>
        <p:txBody>
          <a:bodyPr/>
          <a:lstStyle/>
          <a:p>
            <a:endParaRPr lang="de-DE"/>
          </a:p>
        </p:txBody>
      </p:sp>
      <p:sp>
        <p:nvSpPr>
          <p:cNvPr id="17" name="Bildplatzhalter 5">
            <a:extLst>
              <a:ext uri="{FF2B5EF4-FFF2-40B4-BE49-F238E27FC236}">
                <a16:creationId xmlns:a16="http://schemas.microsoft.com/office/drawing/2014/main" id="{7A863EE0-DBDE-49C3-9791-F6E69415251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6000" y="2374900"/>
            <a:ext cx="3048000" cy="2379600"/>
          </a:xfrm>
          <a:ln w="3175">
            <a:noFill/>
          </a:ln>
        </p:spPr>
        <p:txBody>
          <a:bodyPr/>
          <a:lstStyle/>
          <a:p>
            <a:endParaRPr lang="de-DE"/>
          </a:p>
        </p:txBody>
      </p:sp>
      <p:sp>
        <p:nvSpPr>
          <p:cNvPr id="19" name="Bildplatzhalter 17">
            <a:extLst>
              <a:ext uri="{FF2B5EF4-FFF2-40B4-BE49-F238E27FC236}">
                <a16:creationId xmlns:a16="http://schemas.microsoft.com/office/drawing/2014/main" id="{BF97E689-8644-42AC-A7DD-55922195876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96000" y="-3703"/>
            <a:ext cx="3047987" cy="2379237"/>
          </a:xfrm>
          <a:ln w="3175">
            <a:noFill/>
          </a:ln>
        </p:spPr>
        <p:txBody>
          <a:bodyPr/>
          <a:lstStyle/>
          <a:p>
            <a:endParaRPr lang="de-DE"/>
          </a:p>
        </p:txBody>
      </p:sp>
      <p:sp>
        <p:nvSpPr>
          <p:cNvPr id="9" name="bk object 16">
            <a:extLst>
              <a:ext uri="{FF2B5EF4-FFF2-40B4-BE49-F238E27FC236}">
                <a16:creationId xmlns:a16="http://schemas.microsoft.com/office/drawing/2014/main" id="{E7967327-1C3E-4D88-975A-CAC3E56C407E}"/>
              </a:ext>
            </a:extLst>
          </p:cNvPr>
          <p:cNvSpPr/>
          <p:nvPr userDrawn="1"/>
        </p:nvSpPr>
        <p:spPr>
          <a:xfrm>
            <a:off x="0" y="4751997"/>
            <a:ext cx="9144000" cy="396240"/>
          </a:xfrm>
          <a:custGeom>
            <a:avLst/>
            <a:gdLst/>
            <a:ahLst/>
            <a:cxnLst/>
            <a:rect l="l" t="t" r="r" b="b"/>
            <a:pathLst>
              <a:path w="9144000" h="396239">
                <a:moveTo>
                  <a:pt x="0" y="395935"/>
                </a:moveTo>
                <a:lnTo>
                  <a:pt x="9144000" y="395935"/>
                </a:lnTo>
                <a:lnTo>
                  <a:pt x="9144000" y="0"/>
                </a:lnTo>
                <a:lnTo>
                  <a:pt x="0" y="0"/>
                </a:lnTo>
                <a:lnTo>
                  <a:pt x="0" y="395935"/>
                </a:lnTo>
                <a:close/>
              </a:path>
            </a:pathLst>
          </a:custGeom>
          <a:solidFill>
            <a:srgbClr val="5A25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D6D5A05-779C-4D56-BF1F-32AD62D96F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12000" y="4842000"/>
            <a:ext cx="572400" cy="183600"/>
          </a:xfrm>
        </p:spPr>
        <p:txBody>
          <a:bodyPr/>
          <a:lstStyle>
            <a:lvl1pPr algn="l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65BF444-EAB0-4713-91C0-2E2E31FA2C4D}" type="datetime1">
              <a:rPr lang="de-DE" smtClean="0"/>
              <a:pPr/>
              <a:t>09.08.2021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F6BAB0B-05CC-4122-8726-7EC0D42FE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800" y="4842000"/>
            <a:ext cx="3045600" cy="183600"/>
          </a:xfrm>
        </p:spPr>
        <p:txBody>
          <a:bodyPr anchor="b" anchorCtr="0">
            <a:spAutoFit/>
          </a:bodyPr>
          <a:lstStyle>
            <a:lvl1pPr algn="r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Präsentationstitel, Datum oder Navigation © Diakonie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907EAE0-57B5-4F86-B2D8-735A32959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0400" y="4842000"/>
            <a:ext cx="385200" cy="183600"/>
          </a:xfrm>
        </p:spPr>
        <p:txBody>
          <a:bodyPr anchor="b" anchorCtr="0"/>
          <a:lstStyle>
            <a:lvl1pPr>
              <a:defRPr sz="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A625E4-C354-4A2B-949C-FF469D43AAC9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C3EC57D-A7F6-480C-88DB-CEF03B1FC2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875890"/>
            <a:ext cx="648000" cy="9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1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2955FB2-2E88-4D90-A20C-0BE79D2A6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FFF92D9-925F-4EA2-A367-9D1CB84D1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846C056-EED9-41FB-9F54-7E598ECB12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0DEFD-42AC-4C8D-93D7-0C946D239BAB}" type="datetime1">
              <a:rPr lang="de-DE" smtClean="0"/>
              <a:t>09.08.2021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41F6C46-CCFC-4B02-A084-153A52A5BF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Präsentationstitel, Datum oder Navigation © Diakonie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555B2EB-BFC5-4960-B6D6-9BAFD38E65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625E4-C354-4A2B-949C-FF469D43AA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538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50" r:id="rId3"/>
    <p:sldLayoutId id="2147483654" r:id="rId4"/>
    <p:sldLayoutId id="2147483673" r:id="rId5"/>
    <p:sldLayoutId id="2147483674" r:id="rId6"/>
    <p:sldLayoutId id="2147483679" r:id="rId7"/>
    <p:sldLayoutId id="2147483680" r:id="rId8"/>
    <p:sldLayoutId id="2147483681" r:id="rId9"/>
    <p:sldLayoutId id="2147483682" r:id="rId10"/>
    <p:sldLayoutId id="2147483676" r:id="rId11"/>
    <p:sldLayoutId id="2147483677" r:id="rId12"/>
    <p:sldLayoutId id="2147483678" r:id="rId13"/>
    <p:sldLayoutId id="2147483683" r:id="rId14"/>
    <p:sldLayoutId id="2147483651" r:id="rId15"/>
    <p:sldLayoutId id="2147483652" r:id="rId16"/>
    <p:sldLayoutId id="2147483653" r:id="rId17"/>
    <p:sldLayoutId id="2147483655" r:id="rId18"/>
    <p:sldLayoutId id="2147483656" r:id="rId19"/>
    <p:sldLayoutId id="2147483657" r:id="rId20"/>
    <p:sldLayoutId id="2147483658" r:id="rId21"/>
    <p:sldLayoutId id="2147483659" r:id="rId2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0CFF59C-02CF-419F-84B6-F7C4B5A1B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6BE0042-5CD0-4EE2-8E47-0384F549A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367E6B-6561-4384-BBD2-0EA42BAE51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96E53-9668-4B81-8CA3-9075B0D4B7C8}" type="datetime1">
              <a:rPr lang="de-DE" smtClean="0"/>
              <a:t>09.08.2021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E9569C-142F-4D11-B318-BD24C1F1F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Präsentationstitel, Datum oder Navigation © Diakonie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9EC582-BD91-4535-BCBC-AA95EEB63F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D95CB-3D52-40C7-BAC7-9E011F78C4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1188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slide" Target="slide4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11.sv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0.png"/><Relationship Id="rId7" Type="http://schemas.openxmlformats.org/officeDocument/2006/relationships/image" Target="../media/image4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1.sv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1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g"/><Relationship Id="rId4" Type="http://schemas.openxmlformats.org/officeDocument/2006/relationships/image" Target="../media/image1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3.png"/><Relationship Id="rId4" Type="http://schemas.openxmlformats.org/officeDocument/2006/relationships/image" Target="../media/image1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2.png"/><Relationship Id="rId4" Type="http://schemas.openxmlformats.org/officeDocument/2006/relationships/image" Target="../media/image1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g"/><Relationship Id="rId4" Type="http://schemas.openxmlformats.org/officeDocument/2006/relationships/image" Target="../media/image11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0.png"/><Relationship Id="rId7" Type="http://schemas.openxmlformats.org/officeDocument/2006/relationships/image" Target="../media/image5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11.svg"/><Relationship Id="rId9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g"/><Relationship Id="rId4" Type="http://schemas.openxmlformats.org/officeDocument/2006/relationships/image" Target="../media/image11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slide" Target="slide4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64.png"/><Relationship Id="rId16" Type="http://schemas.openxmlformats.org/officeDocument/2006/relationships/image" Target="../media/image35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11.sv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65.png"/><Relationship Id="rId4" Type="http://schemas.openxmlformats.org/officeDocument/2006/relationships/image" Target="../media/image10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tqmtrubel-my.sharepoint.com/personal/info_elisabeth-trubel_de/Documents/Diakonie-Siegel/DSO/Film/DSO-Erkl&#228;rfilm-1080p-210729.mp4" TargetMode="External"/><Relationship Id="rId7" Type="http://schemas.openxmlformats.org/officeDocument/2006/relationships/image" Target="../media/image11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11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11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emf"/><Relationship Id="rId5" Type="http://schemas.openxmlformats.org/officeDocument/2006/relationships/image" Target="../media/image70.png"/><Relationship Id="rId4" Type="http://schemas.openxmlformats.org/officeDocument/2006/relationships/image" Target="../media/image11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11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0.png"/><Relationship Id="rId7" Type="http://schemas.openxmlformats.org/officeDocument/2006/relationships/image" Target="../media/image7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3.png"/><Relationship Id="rId4" Type="http://schemas.openxmlformats.org/officeDocument/2006/relationships/image" Target="../media/image11.svg"/><Relationship Id="rId9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1.em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11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44.xml"/><Relationship Id="rId2" Type="http://schemas.openxmlformats.org/officeDocument/2006/relationships/slide" Target="slide6.xml"/><Relationship Id="rId1" Type="http://schemas.openxmlformats.org/officeDocument/2006/relationships/slideLayout" Target="../slideLayouts/slideLayout6.xml"/><Relationship Id="rId6" Type="http://schemas.openxmlformats.org/officeDocument/2006/relationships/slide" Target="slide32.xml"/><Relationship Id="rId5" Type="http://schemas.openxmlformats.org/officeDocument/2006/relationships/slide" Target="slide13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11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3.png"/><Relationship Id="rId4" Type="http://schemas.openxmlformats.org/officeDocument/2006/relationships/image" Target="../media/image11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11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11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diakonie.de/diakonisches-institut-fuer-qualitaetsentwicklung" TargetMode="Externa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11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emf"/><Relationship Id="rId5" Type="http://schemas.openxmlformats.org/officeDocument/2006/relationships/image" Target="../media/image92.png"/><Relationship Id="rId4" Type="http://schemas.openxmlformats.org/officeDocument/2006/relationships/image" Target="../media/image11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emf"/><Relationship Id="rId5" Type="http://schemas.openxmlformats.org/officeDocument/2006/relationships/image" Target="../media/image92.png"/><Relationship Id="rId4" Type="http://schemas.openxmlformats.org/officeDocument/2006/relationships/image" Target="../media/image11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11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10.png"/><Relationship Id="rId7" Type="http://schemas.openxmlformats.org/officeDocument/2006/relationships/image" Target="../media/image9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11.svg"/><Relationship Id="rId9" Type="http://schemas.openxmlformats.org/officeDocument/2006/relationships/image" Target="../media/image71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0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1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.png"/><Relationship Id="rId7" Type="http://schemas.openxmlformats.org/officeDocument/2006/relationships/image" Target="../media/image105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1.png"/><Relationship Id="rId10" Type="http://schemas.openxmlformats.org/officeDocument/2006/relationships/image" Target="../media/image108.png"/><Relationship Id="rId4" Type="http://schemas.openxmlformats.org/officeDocument/2006/relationships/image" Target="../media/image11.svg"/><Relationship Id="rId9" Type="http://schemas.openxmlformats.org/officeDocument/2006/relationships/image" Target="../media/image10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image" Target="../media/image112.png"/><Relationship Id="rId4" Type="http://schemas.openxmlformats.org/officeDocument/2006/relationships/image" Target="../media/image111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akonie-dqe.de/" TargetMode="External"/><Relationship Id="rId2" Type="http://schemas.openxmlformats.org/officeDocument/2006/relationships/hyperlink" Target="mailto:iqg@diakonie.de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1.svg"/><Relationship Id="rId5" Type="http://schemas.openxmlformats.org/officeDocument/2006/relationships/image" Target="../media/image110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1.sv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0.png"/><Relationship Id="rId7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9.png"/><Relationship Id="rId4" Type="http://schemas.openxmlformats.org/officeDocument/2006/relationships/image" Target="../media/image21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3B294D-30B3-4B29-B64A-943231EF85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2688" y="1202465"/>
            <a:ext cx="6495224" cy="1400400"/>
          </a:xfrm>
        </p:spPr>
        <p:txBody>
          <a:bodyPr/>
          <a:lstStyle/>
          <a:p>
            <a:r>
              <a:rPr lang="de-DE" dirty="0"/>
              <a:t>Diakonie-Siegel</a:t>
            </a:r>
            <a:br>
              <a:rPr lang="de-DE" sz="2400" dirty="0"/>
            </a:br>
            <a:r>
              <a:rPr lang="de-DE" sz="1600" dirty="0"/>
              <a:t>kirchlich-diakonische Organisationen, Unternehmen und Werke</a:t>
            </a:r>
            <a:endParaRPr lang="de-DE" sz="24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69ECCBE-C0D7-4F43-B4A2-60DCACE9A6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942" y="2440415"/>
            <a:ext cx="3651541" cy="1291588"/>
          </a:xfrm>
        </p:spPr>
        <p:txBody>
          <a:bodyPr/>
          <a:lstStyle/>
          <a:p>
            <a:r>
              <a:rPr lang="de-DE" sz="2000" b="0" dirty="0">
                <a:latin typeface="Segoe Script" panose="030B0504020000000003" pitchFamily="66" charset="0"/>
              </a:rPr>
              <a:t>Leitfäden</a:t>
            </a:r>
            <a:r>
              <a:rPr lang="de-DE" b="0" dirty="0"/>
              <a:t>  </a:t>
            </a:r>
            <a:br>
              <a:rPr lang="de-DE" b="0" dirty="0"/>
            </a:br>
            <a:r>
              <a:rPr lang="de-DE" b="0" dirty="0"/>
              <a:t>zum Aufbau von QM-Systemen </a:t>
            </a:r>
          </a:p>
          <a:p>
            <a:r>
              <a:rPr lang="de-DE" sz="800" b="0" dirty="0"/>
              <a:t>                                    </a:t>
            </a:r>
            <a:r>
              <a:rPr lang="de-DE" sz="800" b="0" i="1" dirty="0"/>
              <a:t>oder auch</a:t>
            </a:r>
            <a:endParaRPr lang="de-DE" b="0" i="1" dirty="0"/>
          </a:p>
          <a:p>
            <a:pPr algn="r"/>
            <a:r>
              <a:rPr lang="de-DE" sz="2000" b="0" dirty="0">
                <a:latin typeface="Segoe Script" panose="030B0504020000000003" pitchFamily="66" charset="0"/>
              </a:rPr>
              <a:t>Kochbücher </a:t>
            </a:r>
            <a:br>
              <a:rPr lang="de-DE" sz="2000" b="0" dirty="0">
                <a:latin typeface="Segoe Script" panose="030B0504020000000003" pitchFamily="66" charset="0"/>
              </a:rPr>
            </a:br>
            <a:r>
              <a:rPr lang="de-DE" b="0" dirty="0"/>
              <a:t>für gelingende diakonische Arbeit</a:t>
            </a:r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10E21E1F-8F21-4681-A9C0-6227BADEC72E}"/>
              </a:ext>
            </a:extLst>
          </p:cNvPr>
          <p:cNvSpPr txBox="1">
            <a:spLocks/>
          </p:cNvSpPr>
          <p:nvPr/>
        </p:nvSpPr>
        <p:spPr>
          <a:xfrm>
            <a:off x="2422688" y="4244711"/>
            <a:ext cx="6456343" cy="577454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5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200"/>
              </a:lnSpc>
            </a:pPr>
            <a:r>
              <a:rPr lang="de-DE" sz="1000" b="0" dirty="0"/>
              <a:t>Institut für Qualitätsentwicklung und </a:t>
            </a:r>
            <a:br>
              <a:rPr lang="de-DE" sz="1000" b="0" dirty="0"/>
            </a:br>
            <a:r>
              <a:rPr lang="de-DE" sz="1000" b="0" dirty="0"/>
              <a:t>Gütesiegel in Kirche und Diakonie,</a:t>
            </a:r>
          </a:p>
          <a:p>
            <a:pPr algn="r">
              <a:lnSpc>
                <a:spcPts val="1200"/>
              </a:lnSpc>
            </a:pPr>
            <a:endParaRPr lang="de-DE" sz="1000" b="0" dirty="0"/>
          </a:p>
          <a:p>
            <a:pPr algn="r">
              <a:lnSpc>
                <a:spcPts val="1200"/>
              </a:lnSpc>
            </a:pPr>
            <a:r>
              <a:rPr lang="de-DE" sz="1000" b="0" dirty="0"/>
              <a:t>September 2021</a:t>
            </a:r>
          </a:p>
        </p:txBody>
      </p:sp>
      <p:pic>
        <p:nvPicPr>
          <p:cNvPr id="6" name="Grafik 5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32A103D3-50BF-444D-ABB9-353AC2B5E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7389">
            <a:off x="580976" y="2368092"/>
            <a:ext cx="2252544" cy="242045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98380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 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250" y="324142"/>
            <a:ext cx="7449021" cy="450655"/>
          </a:xfrm>
        </p:spPr>
        <p:txBody>
          <a:bodyPr>
            <a:normAutofit/>
          </a:bodyPr>
          <a:lstStyle/>
          <a:p>
            <a:r>
              <a:rPr lang="de-DE" dirty="0"/>
              <a:t>Zielgruppe des neuen Bundesrahmenhandbuches</a:t>
            </a:r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E4EFCB95-48FD-4225-945A-A69113C777E7}"/>
              </a:ext>
            </a:extLst>
          </p:cNvPr>
          <p:cNvSpPr txBox="1"/>
          <p:nvPr/>
        </p:nvSpPr>
        <p:spPr>
          <a:xfrm>
            <a:off x="511968" y="3256473"/>
            <a:ext cx="25969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Große Organisationen,  </a:t>
            </a:r>
            <a:br>
              <a:rPr lang="de-DE" sz="1400" dirty="0"/>
            </a:br>
            <a:r>
              <a:rPr lang="de-DE" sz="1400" dirty="0"/>
              <a:t>Unternehmen und Werke</a:t>
            </a:r>
            <a:br>
              <a:rPr lang="de-DE" sz="1400" dirty="0"/>
            </a:br>
            <a:br>
              <a:rPr lang="de-DE" sz="1400" dirty="0"/>
            </a:br>
            <a:endParaRPr lang="de-DE" sz="1400" dirty="0"/>
          </a:p>
        </p:txBody>
      </p:sp>
      <p:pic>
        <p:nvPicPr>
          <p:cNvPr id="13" name="Grafik 12" descr="Ein Bild, das Gebäude, Licht, hoch, Stadt enthält.&#10;&#10;Automatisch generierte Beschreibung">
            <a:extLst>
              <a:ext uri="{FF2B5EF4-FFF2-40B4-BE49-F238E27FC236}">
                <a16:creationId xmlns:a16="http://schemas.microsoft.com/office/drawing/2014/main" id="{D12A0BC1-3856-4560-9633-42A9DC1DC3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49"/>
          <a:stretch/>
        </p:blipFill>
        <p:spPr>
          <a:xfrm>
            <a:off x="803731" y="1253891"/>
            <a:ext cx="2250294" cy="1786476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6321D461-86CF-49CA-BD98-12F2DBFF8B6A}"/>
              </a:ext>
            </a:extLst>
          </p:cNvPr>
          <p:cNvSpPr txBox="1"/>
          <p:nvPr/>
        </p:nvSpPr>
        <p:spPr>
          <a:xfrm>
            <a:off x="6468459" y="2670689"/>
            <a:ext cx="2372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Kleine, </a:t>
            </a:r>
            <a:br>
              <a:rPr lang="de-DE" sz="1400" dirty="0"/>
            </a:br>
            <a:r>
              <a:rPr lang="de-DE" sz="1400" dirty="0"/>
              <a:t>solitäre Einrichtungen</a:t>
            </a:r>
          </a:p>
        </p:txBody>
      </p:sp>
      <p:pic>
        <p:nvPicPr>
          <p:cNvPr id="15" name="Grafik 14" descr="Ein Bild, das Gebäude, Licht, hoch, Stadt enthält.&#10;&#10;Automatisch generierte Beschreibung">
            <a:extLst>
              <a:ext uri="{FF2B5EF4-FFF2-40B4-BE49-F238E27FC236}">
                <a16:creationId xmlns:a16="http://schemas.microsoft.com/office/drawing/2014/main" id="{74C451D5-BBFF-497B-A035-88BA426A6B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42" t="77035"/>
          <a:stretch/>
        </p:blipFill>
        <p:spPr>
          <a:xfrm>
            <a:off x="7141989" y="1901949"/>
            <a:ext cx="810089" cy="452926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CB1ACAF9-F6A4-47E7-83A1-5F120B1EB5A7}"/>
              </a:ext>
            </a:extLst>
          </p:cNvPr>
          <p:cNvSpPr txBox="1"/>
          <p:nvPr/>
        </p:nvSpPr>
        <p:spPr>
          <a:xfrm>
            <a:off x="3713673" y="3967129"/>
            <a:ext cx="2372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Bundes-/Landes- und Fachverbände</a:t>
            </a:r>
          </a:p>
        </p:txBody>
      </p:sp>
      <p:pic>
        <p:nvPicPr>
          <p:cNvPr id="17" name="Grafik 16" descr="Ein Bild, das Gebäude, Licht, hoch, Stadt enthält.&#10;&#10;Automatisch generierte Beschreibung">
            <a:extLst>
              <a:ext uri="{FF2B5EF4-FFF2-40B4-BE49-F238E27FC236}">
                <a16:creationId xmlns:a16="http://schemas.microsoft.com/office/drawing/2014/main" id="{9D0291FE-F6DD-41A3-9E34-AC813C996B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2" t="40948" r="25202" b="-639"/>
          <a:stretch/>
        </p:blipFill>
        <p:spPr>
          <a:xfrm>
            <a:off x="4176991" y="1621907"/>
            <a:ext cx="1445669" cy="1050444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97A10B54-F28E-4A09-9D15-0FCAD49250AF}"/>
              </a:ext>
            </a:extLst>
          </p:cNvPr>
          <p:cNvSpPr txBox="1"/>
          <p:nvPr/>
        </p:nvSpPr>
        <p:spPr>
          <a:xfrm>
            <a:off x="3745065" y="2982571"/>
            <a:ext cx="23723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Mittlere/Kleinere</a:t>
            </a:r>
            <a:br>
              <a:rPr lang="de-DE" sz="1400" dirty="0"/>
            </a:br>
            <a:r>
              <a:rPr lang="de-DE" sz="1400" dirty="0"/>
              <a:t>Organisationen, Unternehmen und Werke</a:t>
            </a:r>
          </a:p>
        </p:txBody>
      </p:sp>
    </p:spTree>
    <p:extLst>
      <p:ext uri="{BB962C8B-B14F-4D97-AF65-F5344CB8AC3E}">
        <p14:creationId xmlns:p14="http://schemas.microsoft.com/office/powerpoint/2010/main" val="258677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 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250" y="324142"/>
            <a:ext cx="3282023" cy="450655"/>
          </a:xfrm>
        </p:spPr>
        <p:txBody>
          <a:bodyPr/>
          <a:lstStyle/>
          <a:p>
            <a:r>
              <a:rPr lang="de-DE" dirty="0"/>
              <a:t>Entwicklungsschritte</a:t>
            </a:r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pic>
        <p:nvPicPr>
          <p:cNvPr id="7" name="Grafik 6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3A60CD60-2351-4D24-8F43-80BDA51D96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76" y="1063190"/>
            <a:ext cx="623025" cy="676772"/>
          </a:xfrm>
          <a:prstGeom prst="rect">
            <a:avLst/>
          </a:prstGeom>
        </p:spPr>
      </p:pic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92A55170-5896-41B7-8D46-6E924BBE59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99" y="1074374"/>
            <a:ext cx="623025" cy="676772"/>
          </a:xfrm>
          <a:prstGeom prst="rect">
            <a:avLst/>
          </a:prstGeom>
        </p:spPr>
      </p:pic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162256DD-4F18-42CA-98DE-D0DA6A3C05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838" y="1060996"/>
            <a:ext cx="621928" cy="67567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3E15A7E-8CCD-4103-8E7B-81122B6324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315" y="1052220"/>
            <a:ext cx="623025" cy="67457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8E0733-A3EA-4DE1-90A0-C328EB58D2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082" y="1055511"/>
            <a:ext cx="621928" cy="67677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F13D041-CA24-4355-8CDD-A3103FA25D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002" y="1057043"/>
            <a:ext cx="623025" cy="674578"/>
          </a:xfrm>
          <a:prstGeom prst="rect">
            <a:avLst/>
          </a:prstGeom>
        </p:spPr>
      </p:pic>
      <p:pic>
        <p:nvPicPr>
          <p:cNvPr id="14" name="Grafik 13" descr="Ein Bild, das Text, Bilderrahmen enthält.&#10;&#10;Automatisch generierte Beschreibung">
            <a:extLst>
              <a:ext uri="{FF2B5EF4-FFF2-40B4-BE49-F238E27FC236}">
                <a16:creationId xmlns:a16="http://schemas.microsoft.com/office/drawing/2014/main" id="{55EB6457-6B5F-458F-B2A9-0A383924E4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245" y="1052220"/>
            <a:ext cx="623026" cy="673482"/>
          </a:xfrm>
          <a:prstGeom prst="rect">
            <a:avLst/>
          </a:prstGeom>
        </p:spPr>
      </p:pic>
      <p:pic>
        <p:nvPicPr>
          <p:cNvPr id="15" name="Grafik 14" descr="Ein Bild, das Text, Fernsehen, Monitor, Bildschirm enthält.&#10;&#10;Automatisch generierte Beschreibung">
            <a:extLst>
              <a:ext uri="{FF2B5EF4-FFF2-40B4-BE49-F238E27FC236}">
                <a16:creationId xmlns:a16="http://schemas.microsoft.com/office/drawing/2014/main" id="{0680DB5B-8148-4268-B16F-99FCE8406F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027" y="1069986"/>
            <a:ext cx="621928" cy="674578"/>
          </a:xfrm>
          <a:prstGeom prst="rect">
            <a:avLst/>
          </a:prstGeom>
        </p:spPr>
      </p:pic>
      <p:pic>
        <p:nvPicPr>
          <p:cNvPr id="16" name="Grafik 15" descr="Ein Bild, das Text enthält.&#10;&#10;Automatisch generierte Beschreibung">
            <a:extLst>
              <a:ext uri="{FF2B5EF4-FFF2-40B4-BE49-F238E27FC236}">
                <a16:creationId xmlns:a16="http://schemas.microsoft.com/office/drawing/2014/main" id="{48B4DDA0-07BF-47AD-B1A0-D76467C9EE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761" y="1069986"/>
            <a:ext cx="621929" cy="67786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DF9336FA-044D-4A11-A0BF-BFF3B74A95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239" y="1069986"/>
            <a:ext cx="623025" cy="676772"/>
          </a:xfrm>
          <a:prstGeom prst="rect">
            <a:avLst/>
          </a:prstGeom>
        </p:spPr>
      </p:pic>
      <p:pic>
        <p:nvPicPr>
          <p:cNvPr id="18" name="Grafik 17" descr="Ein Bild, das Text enthält.&#10;&#10;Automatisch generierte Beschreibung">
            <a:extLst>
              <a:ext uri="{FF2B5EF4-FFF2-40B4-BE49-F238E27FC236}">
                <a16:creationId xmlns:a16="http://schemas.microsoft.com/office/drawing/2014/main" id="{0319869A-32DE-4A38-94E5-F9E1427431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936" y="1069986"/>
            <a:ext cx="621929" cy="680063"/>
          </a:xfrm>
          <a:prstGeom prst="rect">
            <a:avLst/>
          </a:prstGeom>
        </p:spPr>
      </p:pic>
      <p:pic>
        <p:nvPicPr>
          <p:cNvPr id="19" name="Grafik 18" descr="Ein Bild, das Text enthält.&#10;&#10;Automatisch generierte Beschreibung">
            <a:extLst>
              <a:ext uri="{FF2B5EF4-FFF2-40B4-BE49-F238E27FC236}">
                <a16:creationId xmlns:a16="http://schemas.microsoft.com/office/drawing/2014/main" id="{06A521E6-9C20-4BCC-BB8E-058DC3A2F72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258" y="1071083"/>
            <a:ext cx="623025" cy="675675"/>
          </a:xfrm>
          <a:prstGeom prst="rect">
            <a:avLst/>
          </a:prstGeom>
        </p:spPr>
      </p:pic>
      <p:pic>
        <p:nvPicPr>
          <p:cNvPr id="20" name="Grafik 19" descr="Ein Bild, das Text enthält.&#10;&#10;Automatisch generierte Beschreibung">
            <a:extLst>
              <a:ext uri="{FF2B5EF4-FFF2-40B4-BE49-F238E27FC236}">
                <a16:creationId xmlns:a16="http://schemas.microsoft.com/office/drawing/2014/main" id="{9CA15994-1DFF-46B4-AB1B-323A3156379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981" y="1055511"/>
            <a:ext cx="621929" cy="681160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272D3D1C-BDF8-423E-9B0D-50534BC0210E}"/>
              </a:ext>
            </a:extLst>
          </p:cNvPr>
          <p:cNvSpPr txBox="1"/>
          <p:nvPr/>
        </p:nvSpPr>
        <p:spPr>
          <a:xfrm>
            <a:off x="341799" y="2020014"/>
            <a:ext cx="84026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de-DE" altLang="de-DE" sz="1400" dirty="0"/>
              <a:t>1. Aus 13 fachspezifischen Handbüchern </a:t>
            </a:r>
            <a:r>
              <a:rPr lang="de-DE" altLang="de-DE" sz="1400" dirty="0">
                <a:latin typeface="Segoe Script" panose="030B0504020000000003" pitchFamily="66" charset="0"/>
              </a:rPr>
              <a:t>eine übergreifende Arbeitsfassung </a:t>
            </a:r>
            <a:r>
              <a:rPr lang="de-DE" altLang="de-DE" sz="1400" dirty="0"/>
              <a:t>entwickeln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ED150D0B-5104-4741-8A5D-ADB2AD27E9AD}"/>
              </a:ext>
            </a:extLst>
          </p:cNvPr>
          <p:cNvSpPr txBox="1"/>
          <p:nvPr/>
        </p:nvSpPr>
        <p:spPr>
          <a:xfrm>
            <a:off x="390399" y="4260967"/>
            <a:ext cx="84026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de-DE" altLang="de-DE" sz="1400" dirty="0"/>
              <a:t>2. Weiterentwicklung in der </a:t>
            </a:r>
            <a:r>
              <a:rPr lang="de-DE" altLang="de-DE" sz="1400" dirty="0">
                <a:latin typeface="Segoe Script" panose="030B0504020000000003" pitchFamily="66" charset="0"/>
              </a:rPr>
              <a:t>Arbeitsgruppe</a:t>
            </a:r>
            <a:r>
              <a:rPr lang="de-DE" altLang="de-DE" sz="1400" dirty="0"/>
              <a:t> im Rahmen von </a:t>
            </a:r>
            <a:r>
              <a:rPr lang="de-DE" altLang="de-DE" sz="1400" dirty="0">
                <a:latin typeface="Segoe Script" panose="030B0504020000000003" pitchFamily="66" charset="0"/>
              </a:rPr>
              <a:t>6 Treffen </a:t>
            </a:r>
            <a:r>
              <a:rPr lang="de-DE" altLang="de-DE" sz="1400" dirty="0"/>
              <a:t>zum neuen Bundesrahmenhandbuch</a:t>
            </a:r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AA728FE8-225B-4C81-ABE7-67963C18F8E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750" y="2530842"/>
            <a:ext cx="5452903" cy="166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81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 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250" y="324142"/>
            <a:ext cx="3282023" cy="450655"/>
          </a:xfrm>
        </p:spPr>
        <p:txBody>
          <a:bodyPr/>
          <a:lstStyle/>
          <a:p>
            <a:r>
              <a:rPr lang="de-DE" dirty="0"/>
              <a:t>Mitwirkende</a:t>
            </a:r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B3E869F-63A1-42ED-AA20-D8C558D95D3F}"/>
              </a:ext>
            </a:extLst>
          </p:cNvPr>
          <p:cNvSpPr txBox="1"/>
          <p:nvPr/>
        </p:nvSpPr>
        <p:spPr>
          <a:xfrm>
            <a:off x="229250" y="726660"/>
            <a:ext cx="6781129" cy="4054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de-DE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Marcus Bierei, Ev. Verein für Müttergenesung e. V., Mönchengladbach</a:t>
            </a:r>
          </a:p>
          <a:p>
            <a:pPr>
              <a:spcBef>
                <a:spcPts val="300"/>
              </a:spcBef>
            </a:pPr>
            <a:r>
              <a:rPr lang="de-DE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Birgit Böhm, </a:t>
            </a:r>
            <a:r>
              <a:rPr lang="de-DE" sz="9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UnternehmerBeratung</a:t>
            </a:r>
            <a:r>
              <a:rPr lang="de-DE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Berlin</a:t>
            </a:r>
          </a:p>
          <a:p>
            <a:pPr>
              <a:spcBef>
                <a:spcPts val="300"/>
              </a:spcBef>
            </a:pPr>
            <a:r>
              <a:rPr lang="de-DE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Erika Brahms, Diakonisches Werk evangelischer Kirchen in Niedersachsen e. V., Hannover</a:t>
            </a:r>
          </a:p>
          <a:p>
            <a:pPr>
              <a:spcBef>
                <a:spcPts val="300"/>
              </a:spcBef>
            </a:pPr>
            <a:r>
              <a:rPr lang="de-DE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Dr. Marianne Dehne, Diakonie Deutschland, Berlin</a:t>
            </a:r>
          </a:p>
          <a:p>
            <a:pPr>
              <a:spcBef>
                <a:spcPts val="300"/>
              </a:spcBef>
            </a:pPr>
            <a:r>
              <a:rPr lang="de-DE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Joerg Engmann, Diakonieverband Hannover Land, Ronnenberg</a:t>
            </a:r>
          </a:p>
          <a:p>
            <a:pPr>
              <a:spcBef>
                <a:spcPts val="300"/>
              </a:spcBef>
            </a:pPr>
            <a:r>
              <a:rPr lang="de-DE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Astrid Giebel, Diakonie Deutschland, Berlin</a:t>
            </a:r>
          </a:p>
          <a:p>
            <a:pPr>
              <a:spcBef>
                <a:spcPts val="300"/>
              </a:spcBef>
            </a:pPr>
            <a:r>
              <a:rPr lang="de-DE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Katrin Haider-Lorentz, Das Rauhe Haus, Hamburg</a:t>
            </a:r>
          </a:p>
          <a:p>
            <a:pPr>
              <a:spcBef>
                <a:spcPts val="300"/>
              </a:spcBef>
            </a:pPr>
            <a:r>
              <a:rPr lang="de-DE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Sandra Heuer, Ronnenberg</a:t>
            </a:r>
            <a:r>
              <a:rPr lang="de-DE" sz="7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9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</a:pPr>
            <a:r>
              <a:rPr lang="de-DE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Rainer Hub, Diakonie Deutschland, Berlin</a:t>
            </a:r>
          </a:p>
          <a:p>
            <a:pPr>
              <a:spcBef>
                <a:spcPts val="300"/>
              </a:spcBef>
            </a:pPr>
            <a:r>
              <a:rPr lang="de-DE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Daniel Jägers, Diakonie Deutschland, Berlin</a:t>
            </a:r>
          </a:p>
          <a:p>
            <a:pPr>
              <a:spcBef>
                <a:spcPts val="300"/>
              </a:spcBef>
            </a:pPr>
            <a:r>
              <a:rPr lang="de-DE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Annette Klede, Diakonie Deutschland, Projektverantwortliche, Berlin</a:t>
            </a:r>
          </a:p>
          <a:p>
            <a:pPr>
              <a:spcBef>
                <a:spcPts val="300"/>
              </a:spcBef>
            </a:pPr>
            <a:r>
              <a:rPr lang="de-DE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Thomas Kretzschmar, Diakonisches Werk an der Saar gGmbH, Neunkirchen</a:t>
            </a:r>
          </a:p>
          <a:p>
            <a:pPr>
              <a:spcBef>
                <a:spcPts val="300"/>
              </a:spcBef>
            </a:pPr>
            <a:r>
              <a:rPr lang="de-DE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Joerg Mannigel, Diakonieverband Göttingen, Göttingen</a:t>
            </a:r>
          </a:p>
          <a:p>
            <a:pPr>
              <a:spcBef>
                <a:spcPts val="300"/>
              </a:spcBef>
            </a:pPr>
            <a:r>
              <a:rPr lang="de-DE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Jördis </a:t>
            </a:r>
            <a:r>
              <a:rPr lang="de-DE" sz="9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Matjeka</a:t>
            </a:r>
            <a:r>
              <a:rPr lang="de-DE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Diakonisches Werk Leipzig, Leipzig</a:t>
            </a:r>
          </a:p>
          <a:p>
            <a:pPr>
              <a:spcBef>
                <a:spcPts val="300"/>
              </a:spcBef>
            </a:pPr>
            <a:r>
              <a:rPr lang="de-DE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Sabine Prott, Diakonisches Werk Rheinland-Westfalen-Lippe e. V., Münster</a:t>
            </a:r>
          </a:p>
          <a:p>
            <a:pPr>
              <a:spcBef>
                <a:spcPts val="300"/>
              </a:spcBef>
            </a:pPr>
            <a:r>
              <a:rPr lang="de-DE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Maria Richter, Diakonie Mitteldeutschland, Halle</a:t>
            </a:r>
          </a:p>
          <a:p>
            <a:pPr>
              <a:spcBef>
                <a:spcPts val="300"/>
              </a:spcBef>
            </a:pPr>
            <a:r>
              <a:rPr lang="de-DE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Axel Rothstein, Mission Leben gGmbH, Darmstadt</a:t>
            </a:r>
          </a:p>
          <a:p>
            <a:pPr>
              <a:spcBef>
                <a:spcPts val="300"/>
              </a:spcBef>
            </a:pPr>
            <a:r>
              <a:rPr lang="de-DE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Dr. Thomas Schiller, Diakonie Deutschland, Berlin</a:t>
            </a:r>
          </a:p>
          <a:p>
            <a:pPr>
              <a:spcBef>
                <a:spcPts val="300"/>
              </a:spcBef>
            </a:pPr>
            <a:r>
              <a:rPr lang="de-DE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Bea Schramm, Diakoniewerk Simeon gGmbH, Berlin</a:t>
            </a:r>
          </a:p>
          <a:p>
            <a:pPr>
              <a:spcBef>
                <a:spcPts val="300"/>
              </a:spcBef>
            </a:pPr>
            <a:r>
              <a:rPr lang="de-DE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Johanna Thie, Diakonie Deutschland, Berlin</a:t>
            </a:r>
          </a:p>
          <a:p>
            <a:pPr>
              <a:spcBef>
                <a:spcPts val="300"/>
              </a:spcBef>
            </a:pPr>
            <a:r>
              <a:rPr lang="de-DE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Katharina Thier, Diakonie Deutschland, Berlin</a:t>
            </a:r>
          </a:p>
          <a:p>
            <a:pPr>
              <a:spcBef>
                <a:spcPts val="300"/>
              </a:spcBef>
            </a:pPr>
            <a:r>
              <a:rPr lang="de-DE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Elisabeth Trubel, Projektleitung, Rheine</a:t>
            </a:r>
          </a:p>
          <a:p>
            <a:r>
              <a:rPr lang="de-DE" sz="7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9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2EFD6463-32D0-4795-948A-37758EB88B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487" y="3044478"/>
            <a:ext cx="5452903" cy="166814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206ACCC-6F1E-4C6D-B174-93B745282EFB}"/>
              </a:ext>
            </a:extLst>
          </p:cNvPr>
          <p:cNvSpPr txBox="1"/>
          <p:nvPr/>
        </p:nvSpPr>
        <p:spPr>
          <a:xfrm>
            <a:off x="5082988" y="2120233"/>
            <a:ext cx="31571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de-DE" altLang="de-DE" sz="2800" dirty="0">
                <a:latin typeface="Segoe Script" panose="030B0504020000000003" pitchFamily="66" charset="0"/>
              </a:rPr>
              <a:t>Vielen Dank!</a:t>
            </a:r>
            <a:endParaRPr lang="de-DE" altLang="de-DE" sz="2800" dirty="0"/>
          </a:p>
        </p:txBody>
      </p:sp>
    </p:spTree>
    <p:extLst>
      <p:ext uri="{BB962C8B-B14F-4D97-AF65-F5344CB8AC3E}">
        <p14:creationId xmlns:p14="http://schemas.microsoft.com/office/powerpoint/2010/main" val="258917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66B687ED-2811-4614-8949-42FF3577E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3" y="1"/>
            <a:ext cx="9144000" cy="474980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359A0D4-640F-40F6-8A21-693CE219F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601" y="663549"/>
            <a:ext cx="8701200" cy="2086725"/>
          </a:xfrm>
        </p:spPr>
        <p:txBody>
          <a:bodyPr/>
          <a:lstStyle/>
          <a:p>
            <a:r>
              <a:rPr lang="de-DE" sz="4400" dirty="0"/>
              <a:t>2. Aufbau und Besonderheiten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FF1EBDB-1E6C-4315-9FFF-2AD0B054B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6" name="Fußzeilenplatzhalter 2">
            <a:extLst>
              <a:ext uri="{FF2B5EF4-FFF2-40B4-BE49-F238E27FC236}">
                <a16:creationId xmlns:a16="http://schemas.microsoft.com/office/drawing/2014/main" id="{58E1512C-3C91-4974-978D-0CA073149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 , Institut für Qualitätsentwicklung und Gütesiegel in Kirche und Diakonie,  2021</a:t>
            </a:r>
          </a:p>
        </p:txBody>
      </p:sp>
      <p:pic>
        <p:nvPicPr>
          <p:cNvPr id="7" name="Grafik 6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6CA15A90-92A3-4777-9C68-E3D954ACC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7337">
            <a:off x="3850623" y="2403122"/>
            <a:ext cx="1584933" cy="1703078"/>
          </a:xfrm>
          <a:prstGeom prst="rect">
            <a:avLst/>
          </a:prstGeom>
          <a:effectLst>
            <a:glow rad="1905000">
              <a:schemeClr val="bg1">
                <a:alpha val="60000"/>
              </a:schemeClr>
            </a:glow>
          </a:effectLst>
        </p:spPr>
      </p:pic>
      <p:pic>
        <p:nvPicPr>
          <p:cNvPr id="13" name="Grafik 12" descr="Ein Bild, das Spieler enthält.&#10;&#10;Automatisch generierte Beschreibung">
            <a:extLst>
              <a:ext uri="{FF2B5EF4-FFF2-40B4-BE49-F238E27FC236}">
                <a16:creationId xmlns:a16="http://schemas.microsoft.com/office/drawing/2014/main" id="{07D94587-7BFF-45D5-8885-5634699203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7704">
            <a:off x="7661764" y="3382576"/>
            <a:ext cx="1096426" cy="1390675"/>
          </a:xfrm>
          <a:prstGeom prst="rect">
            <a:avLst/>
          </a:prstGeom>
        </p:spPr>
      </p:pic>
      <p:pic>
        <p:nvPicPr>
          <p:cNvPr id="14" name="Grafik 13" descr="Ein Bild, das Spieler enthält.&#10;&#10;Automatisch generierte Beschreibung">
            <a:extLst>
              <a:ext uri="{FF2B5EF4-FFF2-40B4-BE49-F238E27FC236}">
                <a16:creationId xmlns:a16="http://schemas.microsoft.com/office/drawing/2014/main" id="{DE733C49-E7BF-45B3-8317-6C0F5DAA39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19013" flipV="1">
            <a:off x="543905" y="3319970"/>
            <a:ext cx="1171242" cy="1515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731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 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250" y="324142"/>
            <a:ext cx="8371150" cy="450655"/>
          </a:xfrm>
        </p:spPr>
        <p:txBody>
          <a:bodyPr>
            <a:normAutofit/>
          </a:bodyPr>
          <a:lstStyle/>
          <a:p>
            <a:r>
              <a:rPr lang="de-DE" dirty="0"/>
              <a:t>Grundsätzliche Bestandteile der Diakonie-Siegel</a:t>
            </a:r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pic>
        <p:nvPicPr>
          <p:cNvPr id="32" name="Grafik 31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5FF7A035-D2F4-4D47-B490-D76E6B54DB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8" t="31370" r="5829" b="30527"/>
          <a:stretch/>
        </p:blipFill>
        <p:spPr>
          <a:xfrm rot="747741">
            <a:off x="5251105" y="902540"/>
            <a:ext cx="1503480" cy="1801293"/>
          </a:xfrm>
          <a:prstGeom prst="rect">
            <a:avLst/>
          </a:prstGeom>
        </p:spPr>
      </p:pic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7488B1BB-B3CB-422B-854A-9F4589A62DB4}"/>
              </a:ext>
            </a:extLst>
          </p:cNvPr>
          <p:cNvGrpSpPr/>
          <p:nvPr/>
        </p:nvGrpSpPr>
        <p:grpSpPr>
          <a:xfrm>
            <a:off x="1741766" y="1042465"/>
            <a:ext cx="1438241" cy="1660335"/>
            <a:chOff x="2698006" y="1700164"/>
            <a:chExt cx="2090162" cy="2412926"/>
          </a:xfrm>
        </p:grpSpPr>
        <p:pic>
          <p:nvPicPr>
            <p:cNvPr id="34" name="Grafik 33" descr="Ein Bild, das Zeichnung enthält.&#10;&#10;Automatisch generierte Beschreibung">
              <a:extLst>
                <a:ext uri="{FF2B5EF4-FFF2-40B4-BE49-F238E27FC236}">
                  <a16:creationId xmlns:a16="http://schemas.microsoft.com/office/drawing/2014/main" id="{33CAB19C-E875-4FFE-AE89-F3887F39B5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280" b="64633"/>
            <a:stretch/>
          </p:blipFill>
          <p:spPr>
            <a:xfrm>
              <a:off x="2698006" y="1700164"/>
              <a:ext cx="2090162" cy="2412926"/>
            </a:xfrm>
            <a:prstGeom prst="rect">
              <a:avLst/>
            </a:prstGeom>
          </p:spPr>
        </p:pic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50B566F8-B330-48BE-92D5-9BAFA0BD9243}"/>
                </a:ext>
              </a:extLst>
            </p:cNvPr>
            <p:cNvSpPr/>
            <p:nvPr/>
          </p:nvSpPr>
          <p:spPr>
            <a:xfrm>
              <a:off x="2748966" y="2366093"/>
              <a:ext cx="1927604" cy="11932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Bef>
                  <a:spcPts val="450"/>
                </a:spcBef>
                <a:spcAft>
                  <a:spcPts val="450"/>
                </a:spcAft>
                <a:buSzPct val="80000"/>
                <a:defRPr/>
              </a:pPr>
              <a:r>
                <a:rPr lang="de-DE" altLang="de-DE" sz="1400" dirty="0">
                  <a:ea typeface="Calibri" pitchFamily="34" charset="0"/>
                  <a:cs typeface="Arial" charset="0"/>
                </a:rPr>
                <a:t>Kirchlich-</a:t>
              </a:r>
              <a:br>
                <a:rPr lang="de-DE" altLang="de-DE" sz="1400" dirty="0">
                  <a:ea typeface="Calibri" pitchFamily="34" charset="0"/>
                  <a:cs typeface="Arial" charset="0"/>
                </a:rPr>
              </a:br>
              <a:r>
                <a:rPr lang="de-DE" altLang="de-DE" sz="1400" dirty="0">
                  <a:ea typeface="Calibri" pitchFamily="34" charset="0"/>
                  <a:cs typeface="Arial" charset="0"/>
                </a:rPr>
                <a:t>Diakonisches </a:t>
              </a:r>
              <a:br>
                <a:rPr lang="de-DE" altLang="de-DE" sz="1400" dirty="0">
                  <a:ea typeface="Calibri" pitchFamily="34" charset="0"/>
                  <a:cs typeface="Arial" charset="0"/>
                </a:rPr>
              </a:br>
              <a:r>
                <a:rPr lang="de-DE" altLang="de-DE" sz="1400" dirty="0">
                  <a:ea typeface="Calibri" pitchFamily="34" charset="0"/>
                  <a:cs typeface="Arial" charset="0"/>
                </a:rPr>
                <a:t>Profil</a:t>
              </a:r>
            </a:p>
          </p:txBody>
        </p: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A1929767-C7FE-47DC-902A-9DA6B7D1EC65}"/>
              </a:ext>
            </a:extLst>
          </p:cNvPr>
          <p:cNvGrpSpPr/>
          <p:nvPr/>
        </p:nvGrpSpPr>
        <p:grpSpPr>
          <a:xfrm>
            <a:off x="3004339" y="941491"/>
            <a:ext cx="2121859" cy="1290658"/>
            <a:chOff x="4053700" y="178322"/>
            <a:chExt cx="3083650" cy="1875685"/>
          </a:xfrm>
        </p:grpSpPr>
        <p:pic>
          <p:nvPicPr>
            <p:cNvPr id="37" name="Grafik 36" descr="Ein Bild, das Zeichnung enthält.&#10;&#10;Automatisch generierte Beschreibung">
              <a:extLst>
                <a:ext uri="{FF2B5EF4-FFF2-40B4-BE49-F238E27FC236}">
                  <a16:creationId xmlns:a16="http://schemas.microsoft.com/office/drawing/2014/main" id="{12F3C0C6-DC33-4406-BAC4-220F08D40A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21" b="70999"/>
            <a:stretch/>
          </p:blipFill>
          <p:spPr>
            <a:xfrm rot="21366807">
              <a:off x="4053700" y="178322"/>
              <a:ext cx="3083650" cy="1875685"/>
            </a:xfrm>
            <a:prstGeom prst="rect">
              <a:avLst/>
            </a:prstGeom>
          </p:spPr>
        </p:pic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878D5E59-59D8-4331-BCB6-5A8CE24A0DD7}"/>
                </a:ext>
              </a:extLst>
            </p:cNvPr>
            <p:cNvSpPr/>
            <p:nvPr/>
          </p:nvSpPr>
          <p:spPr>
            <a:xfrm rot="21404563">
              <a:off x="4830515" y="448215"/>
              <a:ext cx="1741399" cy="8331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Bef>
                  <a:spcPts val="450"/>
                </a:spcBef>
                <a:spcAft>
                  <a:spcPts val="450"/>
                </a:spcAft>
                <a:buSzPct val="80000"/>
                <a:defRPr/>
              </a:pPr>
              <a:r>
                <a:rPr lang="de-DE" altLang="de-DE" sz="1400" dirty="0">
                  <a:ea typeface="Calibri" pitchFamily="34" charset="0"/>
                  <a:cs typeface="Arial" charset="0"/>
                </a:rPr>
                <a:t>Spezifika der </a:t>
              </a:r>
              <a:br>
                <a:rPr lang="de-DE" altLang="de-DE" sz="1400" dirty="0">
                  <a:ea typeface="Calibri" pitchFamily="34" charset="0"/>
                  <a:cs typeface="Arial" charset="0"/>
                </a:rPr>
              </a:br>
              <a:r>
                <a:rPr lang="de-DE" altLang="de-DE" sz="1400" dirty="0">
                  <a:ea typeface="Calibri" pitchFamily="34" charset="0"/>
                  <a:cs typeface="Arial" charset="0"/>
                </a:rPr>
                <a:t>Arbeitsfelder</a:t>
              </a:r>
            </a:p>
          </p:txBody>
        </p:sp>
      </p:grpSp>
      <p:sp>
        <p:nvSpPr>
          <p:cNvPr id="39" name="Rechteck 38">
            <a:extLst>
              <a:ext uri="{FF2B5EF4-FFF2-40B4-BE49-F238E27FC236}">
                <a16:creationId xmlns:a16="http://schemas.microsoft.com/office/drawing/2014/main" id="{A81B6D60-C551-4E64-8960-028D6EBBB4F6}"/>
              </a:ext>
            </a:extLst>
          </p:cNvPr>
          <p:cNvSpPr/>
          <p:nvPr/>
        </p:nvSpPr>
        <p:spPr>
          <a:xfrm rot="763638">
            <a:off x="5398343" y="1119101"/>
            <a:ext cx="1209004" cy="102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SzPct val="80000"/>
              <a:defRPr/>
            </a:pPr>
            <a:r>
              <a:rPr lang="de-DE" altLang="de-DE" sz="1400" dirty="0">
                <a:ea typeface="Calibri" pitchFamily="34" charset="0"/>
                <a:cs typeface="Arial" charset="0"/>
              </a:rPr>
              <a:t>Partizipation &amp; Kooperation</a:t>
            </a:r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CD2E4ED9-378F-4DDD-ACF8-B8AA613A493C}"/>
              </a:ext>
            </a:extLst>
          </p:cNvPr>
          <p:cNvGrpSpPr/>
          <p:nvPr/>
        </p:nvGrpSpPr>
        <p:grpSpPr>
          <a:xfrm>
            <a:off x="1893128" y="2990510"/>
            <a:ext cx="1759852" cy="1439570"/>
            <a:chOff x="-1226412" y="3847877"/>
            <a:chExt cx="2557553" cy="2092095"/>
          </a:xfrm>
        </p:grpSpPr>
        <p:pic>
          <p:nvPicPr>
            <p:cNvPr id="44" name="Grafik 43" descr="Ein Bild, das Zeichnung enthält.&#10;&#10;Automatisch generierte Beschreibung">
              <a:extLst>
                <a:ext uri="{FF2B5EF4-FFF2-40B4-BE49-F238E27FC236}">
                  <a16:creationId xmlns:a16="http://schemas.microsoft.com/office/drawing/2014/main" id="{4318673C-76C6-4399-A141-300B200BEB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18" t="34250" r="39710" b="35300"/>
            <a:stretch/>
          </p:blipFill>
          <p:spPr>
            <a:xfrm rot="20897919">
              <a:off x="-1226412" y="3847877"/>
              <a:ext cx="2557553" cy="2092095"/>
            </a:xfrm>
            <a:prstGeom prst="rect">
              <a:avLst/>
            </a:prstGeom>
          </p:spPr>
        </p:pic>
        <p:sp>
          <p:nvSpPr>
            <p:cNvPr id="45" name="Rechteck 44">
              <a:extLst>
                <a:ext uri="{FF2B5EF4-FFF2-40B4-BE49-F238E27FC236}">
                  <a16:creationId xmlns:a16="http://schemas.microsoft.com/office/drawing/2014/main" id="{E69013FF-2374-46FE-AF5B-C754DC013AE6}"/>
                </a:ext>
              </a:extLst>
            </p:cNvPr>
            <p:cNvSpPr/>
            <p:nvPr/>
          </p:nvSpPr>
          <p:spPr>
            <a:xfrm rot="20924419">
              <a:off x="-946319" y="4900849"/>
              <a:ext cx="1446233" cy="4730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15000"/>
                </a:lnSpc>
                <a:spcBef>
                  <a:spcPts val="450"/>
                </a:spcBef>
                <a:spcAft>
                  <a:spcPts val="450"/>
                </a:spcAft>
                <a:buSzPct val="80000"/>
                <a:defRPr/>
              </a:pPr>
              <a:r>
                <a:rPr lang="de-DE" altLang="de-DE" sz="1400" dirty="0">
                  <a:ea typeface="Calibri" pitchFamily="34" charset="0"/>
                  <a:cs typeface="Arial" charset="0"/>
                </a:rPr>
                <a:t>Synergien</a:t>
              </a:r>
            </a:p>
          </p:txBody>
        </p: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7AFDE595-5941-43AF-8C08-30FD7580FCFF}"/>
              </a:ext>
            </a:extLst>
          </p:cNvPr>
          <p:cNvGrpSpPr/>
          <p:nvPr/>
        </p:nvGrpSpPr>
        <p:grpSpPr>
          <a:xfrm>
            <a:off x="5330730" y="2948002"/>
            <a:ext cx="1759852" cy="1439570"/>
            <a:chOff x="6609271" y="4653136"/>
            <a:chExt cx="2557553" cy="2092095"/>
          </a:xfrm>
        </p:grpSpPr>
        <p:pic>
          <p:nvPicPr>
            <p:cNvPr id="47" name="Grafik 46" descr="Ein Bild, das Zeichnung enthält.&#10;&#10;Automatisch generierte Beschreibung">
              <a:extLst>
                <a:ext uri="{FF2B5EF4-FFF2-40B4-BE49-F238E27FC236}">
                  <a16:creationId xmlns:a16="http://schemas.microsoft.com/office/drawing/2014/main" id="{FF62FD05-6544-44A6-963E-06E33896D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19" t="70627" r="5609" b="-1077"/>
            <a:stretch/>
          </p:blipFill>
          <p:spPr>
            <a:xfrm rot="356053">
              <a:off x="6609271" y="4653136"/>
              <a:ext cx="2557553" cy="2092095"/>
            </a:xfrm>
            <a:prstGeom prst="rect">
              <a:avLst/>
            </a:prstGeom>
          </p:spPr>
        </p:pic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8CB2B14E-B101-4115-BF84-F99867AE549C}"/>
                </a:ext>
              </a:extLst>
            </p:cNvPr>
            <p:cNvSpPr/>
            <p:nvPr/>
          </p:nvSpPr>
          <p:spPr>
            <a:xfrm rot="411902">
              <a:off x="7161062" y="5341700"/>
              <a:ext cx="1741398" cy="8331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ts val="450"/>
                </a:spcBef>
                <a:spcAft>
                  <a:spcPts val="450"/>
                </a:spcAft>
                <a:buSzPct val="80000"/>
                <a:defRPr/>
              </a:pPr>
              <a:r>
                <a:rPr lang="de-DE" altLang="de-DE" sz="1400" dirty="0">
                  <a:ea typeface="Calibri" pitchFamily="34" charset="0"/>
                  <a:cs typeface="Arial" charset="0"/>
                </a:rPr>
                <a:t>DIN EN ISO</a:t>
              </a:r>
              <a:br>
                <a:rPr lang="de-DE" altLang="de-DE" sz="1400" dirty="0">
                  <a:ea typeface="Calibri" pitchFamily="34" charset="0"/>
                  <a:cs typeface="Arial" charset="0"/>
                </a:rPr>
              </a:br>
              <a:r>
                <a:rPr lang="de-DE" altLang="de-DE" sz="1400" dirty="0">
                  <a:ea typeface="Calibri" pitchFamily="34" charset="0"/>
                  <a:cs typeface="Arial" charset="0"/>
                </a:rPr>
                <a:t>9001</a:t>
              </a:r>
            </a:p>
          </p:txBody>
        </p:sp>
      </p:grpSp>
      <p:pic>
        <p:nvPicPr>
          <p:cNvPr id="49" name="Grafik 48">
            <a:extLst>
              <a:ext uri="{FF2B5EF4-FFF2-40B4-BE49-F238E27FC236}">
                <a16:creationId xmlns:a16="http://schemas.microsoft.com/office/drawing/2014/main" id="{11EBEAC2-BC1C-4FA0-BB6C-EC6FB13559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0143">
            <a:off x="3698753" y="2674486"/>
            <a:ext cx="1438721" cy="1655514"/>
          </a:xfrm>
          <a:prstGeom prst="rect">
            <a:avLst/>
          </a:prstGeom>
        </p:spPr>
      </p:pic>
      <p:sp>
        <p:nvSpPr>
          <p:cNvPr id="42" name="Rechteck 41">
            <a:extLst>
              <a:ext uri="{FF2B5EF4-FFF2-40B4-BE49-F238E27FC236}">
                <a16:creationId xmlns:a16="http://schemas.microsoft.com/office/drawing/2014/main" id="{33B56595-C590-43D0-A25B-C0CEC6328D87}"/>
              </a:ext>
            </a:extLst>
          </p:cNvPr>
          <p:cNvSpPr/>
          <p:nvPr/>
        </p:nvSpPr>
        <p:spPr>
          <a:xfrm rot="20693798">
            <a:off x="3865555" y="2970324"/>
            <a:ext cx="1198256" cy="1316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SzPct val="80000"/>
              <a:defRPr/>
            </a:pPr>
            <a:r>
              <a:rPr lang="de-DE" altLang="de-DE" sz="1400" dirty="0">
                <a:ea typeface="Calibri" pitchFamily="34" charset="0"/>
                <a:cs typeface="Arial" charset="0"/>
              </a:rPr>
              <a:t>Führungs- </a:t>
            </a:r>
            <a:br>
              <a:rPr lang="de-DE" altLang="de-DE" sz="1400" dirty="0">
                <a:ea typeface="Calibri" pitchFamily="34" charset="0"/>
                <a:cs typeface="Arial" charset="0"/>
              </a:rPr>
            </a:br>
            <a:r>
              <a:rPr lang="de-DE" altLang="de-DE" sz="1400" dirty="0">
                <a:ea typeface="Calibri" pitchFamily="34" charset="0"/>
                <a:cs typeface="Arial" charset="0"/>
              </a:rPr>
              <a:t>und </a:t>
            </a:r>
            <a:br>
              <a:rPr lang="de-DE" altLang="de-DE" sz="1400" dirty="0">
                <a:ea typeface="Calibri" pitchFamily="34" charset="0"/>
                <a:cs typeface="Arial" charset="0"/>
              </a:rPr>
            </a:br>
            <a:r>
              <a:rPr lang="de-DE" altLang="de-DE" sz="1400" dirty="0">
                <a:ea typeface="Calibri" pitchFamily="34" charset="0"/>
                <a:cs typeface="Arial" charset="0"/>
              </a:rPr>
              <a:t>Unter-stützungs-prozesse</a:t>
            </a:r>
          </a:p>
        </p:txBody>
      </p:sp>
    </p:spTree>
    <p:extLst>
      <p:ext uri="{BB962C8B-B14F-4D97-AF65-F5344CB8AC3E}">
        <p14:creationId xmlns:p14="http://schemas.microsoft.com/office/powerpoint/2010/main" val="336516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 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250" y="324142"/>
            <a:ext cx="8371150" cy="450655"/>
          </a:xfrm>
        </p:spPr>
        <p:txBody>
          <a:bodyPr>
            <a:normAutofit/>
          </a:bodyPr>
          <a:lstStyle/>
          <a:p>
            <a:r>
              <a:rPr lang="de-DE" dirty="0"/>
              <a:t>Grundsätzliche Bestandteile der Diakonie-Siegel</a:t>
            </a:r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9366A84A-42EA-499D-8BFC-F3BB2D1ED6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498" y="898748"/>
            <a:ext cx="4663004" cy="348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05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 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250" y="324142"/>
            <a:ext cx="8371150" cy="450655"/>
          </a:xfrm>
        </p:spPr>
        <p:txBody>
          <a:bodyPr>
            <a:normAutofit/>
          </a:bodyPr>
          <a:lstStyle/>
          <a:p>
            <a:r>
              <a:rPr lang="de-DE" dirty="0"/>
              <a:t>Aufbau der Bundesrahmenhandbücher</a:t>
            </a:r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49205F2D-3D20-4406-96DC-BE3C67E97E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52" y="774797"/>
            <a:ext cx="2333922" cy="4053593"/>
          </a:xfrm>
          <a:prstGeom prst="rect">
            <a:avLst/>
          </a:prstGeom>
        </p:spPr>
      </p:pic>
      <p:sp>
        <p:nvSpPr>
          <p:cNvPr id="20" name="Text Box 31">
            <a:extLst>
              <a:ext uri="{FF2B5EF4-FFF2-40B4-BE49-F238E27FC236}">
                <a16:creationId xmlns:a16="http://schemas.microsoft.com/office/drawing/2014/main" id="{0E334796-41F7-406E-91F6-F95105875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1271" y="1011892"/>
            <a:ext cx="2482014" cy="224236"/>
          </a:xfrm>
          <a:prstGeom prst="rect">
            <a:avLst/>
          </a:prstGeom>
          <a:noFill/>
          <a:ln>
            <a:noFill/>
          </a:ln>
        </p:spPr>
        <p:txBody>
          <a:bodyPr wrap="square" lIns="13499" tIns="8100" rIns="13499" bIns="810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351" b="1" dirty="0">
                <a:solidFill>
                  <a:srgbClr val="000000">
                    <a:lumMod val="85000"/>
                    <a:lumOff val="15000"/>
                  </a:srgbClr>
                </a:solidFill>
                <a:sym typeface="Wingdings" pitchFamily="2" charset="2"/>
              </a:rPr>
              <a:t>Führungsprozesse/-themen</a:t>
            </a:r>
          </a:p>
        </p:txBody>
      </p:sp>
      <p:sp>
        <p:nvSpPr>
          <p:cNvPr id="22" name="Text Box 32">
            <a:extLst>
              <a:ext uri="{FF2B5EF4-FFF2-40B4-BE49-F238E27FC236}">
                <a16:creationId xmlns:a16="http://schemas.microsoft.com/office/drawing/2014/main" id="{BB604B8E-6EC3-43ED-8FED-C203A1BE0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1867" y="2405029"/>
            <a:ext cx="2100704" cy="224236"/>
          </a:xfrm>
          <a:prstGeom prst="rect">
            <a:avLst/>
          </a:prstGeom>
          <a:noFill/>
          <a:ln>
            <a:noFill/>
          </a:ln>
        </p:spPr>
        <p:txBody>
          <a:bodyPr wrap="square" lIns="13499" tIns="8100" rIns="13499" bIns="810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351" b="1" dirty="0">
                <a:solidFill>
                  <a:srgbClr val="000000">
                    <a:lumMod val="85000"/>
                    <a:lumOff val="15000"/>
                  </a:srgbClr>
                </a:solidFill>
              </a:rPr>
              <a:t>Kernprozesse/-themen</a:t>
            </a:r>
            <a:endParaRPr lang="de-DE" sz="1351" dirty="0">
              <a:solidFill>
                <a:srgbClr val="000000">
                  <a:lumMod val="85000"/>
                  <a:lumOff val="15000"/>
                </a:srgbClr>
              </a:solidFill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2ADBB62D-72AF-4200-98C1-FA2860EE760C}"/>
              </a:ext>
            </a:extLst>
          </p:cNvPr>
          <p:cNvSpPr/>
          <p:nvPr/>
        </p:nvSpPr>
        <p:spPr>
          <a:xfrm>
            <a:off x="3212335" y="3829300"/>
            <a:ext cx="353265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Unterstützungsprozesse/-themen</a:t>
            </a:r>
            <a:endParaRPr lang="de-DE" sz="1500" dirty="0"/>
          </a:p>
        </p:txBody>
      </p:sp>
      <p:sp>
        <p:nvSpPr>
          <p:cNvPr id="25" name="Text Box 31">
            <a:extLst>
              <a:ext uri="{FF2B5EF4-FFF2-40B4-BE49-F238E27FC236}">
                <a16:creationId xmlns:a16="http://schemas.microsoft.com/office/drawing/2014/main" id="{30C71FD5-A2D5-4F87-A185-10C085E72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7673" y="987916"/>
            <a:ext cx="1702133" cy="939688"/>
          </a:xfrm>
          <a:prstGeom prst="rect">
            <a:avLst/>
          </a:prstGeom>
          <a:noFill/>
          <a:ln>
            <a:noFill/>
          </a:ln>
        </p:spPr>
        <p:txBody>
          <a:bodyPr wrap="square" lIns="13499" tIns="8100" rIns="13499" bIns="810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i="1" dirty="0">
                <a:solidFill>
                  <a:srgbClr val="000000">
                    <a:lumMod val="85000"/>
                    <a:lumOff val="15000"/>
                  </a:srgbClr>
                </a:solidFill>
                <a:sym typeface="Wingdings" pitchFamily="2" charset="2"/>
              </a:rPr>
              <a:t>Führung, Politik &amp; Strategie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i="1" dirty="0">
                <a:solidFill>
                  <a:srgbClr val="000000">
                    <a:lumMod val="85000"/>
                    <a:lumOff val="15000"/>
                  </a:srgbClr>
                </a:solidFill>
                <a:sym typeface="Wingdings" pitchFamily="2" charset="2"/>
              </a:rPr>
              <a:t>Personal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i="1" dirty="0">
                <a:solidFill>
                  <a:srgbClr val="000000">
                    <a:lumMod val="85000"/>
                    <a:lumOff val="15000"/>
                  </a:srgbClr>
                </a:solidFill>
                <a:sym typeface="Wingdings" pitchFamily="2" charset="2"/>
              </a:rPr>
              <a:t>QM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i="1" dirty="0">
                <a:solidFill>
                  <a:srgbClr val="000000">
                    <a:lumMod val="85000"/>
                    <a:lumOff val="15000"/>
                  </a:srgbClr>
                </a:solidFill>
                <a:sym typeface="Wingdings" pitchFamily="2" charset="2"/>
              </a:rPr>
              <a:t>Sicherheit</a:t>
            </a:r>
            <a:endParaRPr lang="de-DE" sz="1201" i="1" dirty="0">
              <a:solidFill>
                <a:srgbClr val="000000">
                  <a:lumMod val="85000"/>
                  <a:lumOff val="15000"/>
                </a:srgbClr>
              </a:solidFill>
              <a:sym typeface="Wingdings" pitchFamily="2" charset="2"/>
            </a:endParaRPr>
          </a:p>
        </p:txBody>
      </p:sp>
      <p:sp>
        <p:nvSpPr>
          <p:cNvPr id="26" name="Text Box 31">
            <a:extLst>
              <a:ext uri="{FF2B5EF4-FFF2-40B4-BE49-F238E27FC236}">
                <a16:creationId xmlns:a16="http://schemas.microsoft.com/office/drawing/2014/main" id="{C0973EB7-E58E-4D15-BF41-612C570C4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7674" y="2395721"/>
            <a:ext cx="1702133" cy="570356"/>
          </a:xfrm>
          <a:prstGeom prst="rect">
            <a:avLst/>
          </a:prstGeom>
          <a:noFill/>
          <a:ln>
            <a:noFill/>
          </a:ln>
        </p:spPr>
        <p:txBody>
          <a:bodyPr wrap="square" lIns="13499" tIns="8100" rIns="13499" bIns="810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i="1" dirty="0">
                <a:solidFill>
                  <a:srgbClr val="000000">
                    <a:lumMod val="85000"/>
                    <a:lumOff val="15000"/>
                  </a:srgbClr>
                </a:solidFill>
                <a:sym typeface="Wingdings" pitchFamily="2" charset="2"/>
              </a:rPr>
              <a:t>Erstkontakt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i="1" dirty="0">
                <a:solidFill>
                  <a:srgbClr val="000000">
                    <a:lumMod val="85000"/>
                    <a:lumOff val="15000"/>
                  </a:srgbClr>
                </a:solidFill>
                <a:sym typeface="Wingdings" pitchFamily="2" charset="2"/>
              </a:rPr>
              <a:t>…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i="1" dirty="0">
                <a:solidFill>
                  <a:srgbClr val="000000">
                    <a:lumMod val="85000"/>
                    <a:lumOff val="15000"/>
                  </a:srgbClr>
                </a:solidFill>
                <a:sym typeface="Wingdings" pitchFamily="2" charset="2"/>
              </a:rPr>
              <a:t>Abschluss</a:t>
            </a:r>
          </a:p>
        </p:txBody>
      </p:sp>
      <p:sp>
        <p:nvSpPr>
          <p:cNvPr id="27" name="Text Box 31">
            <a:extLst>
              <a:ext uri="{FF2B5EF4-FFF2-40B4-BE49-F238E27FC236}">
                <a16:creationId xmlns:a16="http://schemas.microsoft.com/office/drawing/2014/main" id="{2AB1CBC3-032D-4BFB-8023-F9FCF0FD1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7674" y="3805019"/>
            <a:ext cx="1702133" cy="755022"/>
          </a:xfrm>
          <a:prstGeom prst="rect">
            <a:avLst/>
          </a:prstGeom>
          <a:noFill/>
          <a:ln>
            <a:noFill/>
          </a:ln>
        </p:spPr>
        <p:txBody>
          <a:bodyPr wrap="square" lIns="13499" tIns="8100" rIns="13499" bIns="810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i="1" dirty="0">
                <a:solidFill>
                  <a:srgbClr val="000000">
                    <a:lumMod val="85000"/>
                    <a:lumOff val="15000"/>
                  </a:srgbClr>
                </a:solidFill>
                <a:sym typeface="Wingdings" pitchFamily="2" charset="2"/>
              </a:rPr>
              <a:t>Wirtschaftlichkeit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i="1" dirty="0">
                <a:solidFill>
                  <a:srgbClr val="000000">
                    <a:lumMod val="85000"/>
                    <a:lumOff val="15000"/>
                  </a:srgbClr>
                </a:solidFill>
                <a:sym typeface="Wingdings" pitchFamily="2" charset="2"/>
              </a:rPr>
              <a:t>Externe Anbieter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i="1" dirty="0">
                <a:solidFill>
                  <a:srgbClr val="000000">
                    <a:lumMod val="85000"/>
                    <a:lumOff val="15000"/>
                  </a:srgbClr>
                </a:solidFill>
                <a:sym typeface="Wingdings" pitchFamily="2" charset="2"/>
              </a:rPr>
              <a:t>Vertragswesen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i="1" dirty="0">
                <a:solidFill>
                  <a:srgbClr val="000000">
                    <a:lumMod val="85000"/>
                    <a:lumOff val="15000"/>
                  </a:srgbClr>
                </a:solidFill>
                <a:sym typeface="Wingdings" pitchFamily="2" charset="2"/>
              </a:rPr>
              <a:t>Öffentlichkeitsarbeit</a:t>
            </a:r>
          </a:p>
        </p:txBody>
      </p:sp>
    </p:spTree>
    <p:extLst>
      <p:ext uri="{BB962C8B-B14F-4D97-AF65-F5344CB8AC3E}">
        <p14:creationId xmlns:p14="http://schemas.microsoft.com/office/powerpoint/2010/main" val="178803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4" grpId="0"/>
      <p:bldP spid="25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250" y="324142"/>
            <a:ext cx="8371150" cy="450655"/>
          </a:xfrm>
        </p:spPr>
        <p:txBody>
          <a:bodyPr>
            <a:normAutofit/>
          </a:bodyPr>
          <a:lstStyle/>
          <a:p>
            <a:r>
              <a:rPr lang="de-DE" dirty="0"/>
              <a:t>Prozesslandkarte</a:t>
            </a:r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pic>
        <p:nvPicPr>
          <p:cNvPr id="14" name="Grafik 13" descr="Ein Bild, das Gebäude, Fenster enthält.&#10;&#10;Automatisch generierte Beschreibung">
            <a:extLst>
              <a:ext uri="{FF2B5EF4-FFF2-40B4-BE49-F238E27FC236}">
                <a16:creationId xmlns:a16="http://schemas.microsoft.com/office/drawing/2014/main" id="{9521CC58-E398-456F-BAC0-EEAA8F47D0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49" b="27591"/>
          <a:stretch/>
        </p:blipFill>
        <p:spPr>
          <a:xfrm>
            <a:off x="1740136" y="1421890"/>
            <a:ext cx="812873" cy="2196846"/>
          </a:xfrm>
          <a:prstGeom prst="rect">
            <a:avLst/>
          </a:prstGeom>
        </p:spPr>
      </p:pic>
      <p:pic>
        <p:nvPicPr>
          <p:cNvPr id="15" name="Grafik 14" descr="Ein Bild, das Gebäude, Fenster enthält.&#10;&#10;Automatisch generierte Beschreibung">
            <a:extLst>
              <a:ext uri="{FF2B5EF4-FFF2-40B4-BE49-F238E27FC236}">
                <a16:creationId xmlns:a16="http://schemas.microsoft.com/office/drawing/2014/main" id="{738F28C4-3B63-4536-9286-4E926F0E6C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41" t="-1393" r="808" b="23851"/>
          <a:stretch/>
        </p:blipFill>
        <p:spPr>
          <a:xfrm>
            <a:off x="6647409" y="1388071"/>
            <a:ext cx="812873" cy="2352576"/>
          </a:xfrm>
          <a:prstGeom prst="rect">
            <a:avLst/>
          </a:prstGeom>
        </p:spPr>
      </p:pic>
      <p:pic>
        <p:nvPicPr>
          <p:cNvPr id="16" name="Grafik 15" descr="Ein Bild, das Gebäude, Fenster enthält.&#10;&#10;Automatisch generierte Beschreibung">
            <a:extLst>
              <a:ext uri="{FF2B5EF4-FFF2-40B4-BE49-F238E27FC236}">
                <a16:creationId xmlns:a16="http://schemas.microsoft.com/office/drawing/2014/main" id="{3B5230E4-FEB5-42D1-BD6C-27675486EEA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4" t="19581" r="12751" b="60839"/>
          <a:stretch/>
        </p:blipFill>
        <p:spPr>
          <a:xfrm>
            <a:off x="2545976" y="2122314"/>
            <a:ext cx="4212468" cy="449436"/>
          </a:xfrm>
          <a:prstGeom prst="rect">
            <a:avLst/>
          </a:prstGeom>
        </p:spPr>
      </p:pic>
      <p:pic>
        <p:nvPicPr>
          <p:cNvPr id="17" name="Grafik 16" descr="Ein Bild, das Gebäude, Fenster enthält.&#10;&#10;Automatisch generierte Beschreibung">
            <a:extLst>
              <a:ext uri="{FF2B5EF4-FFF2-40B4-BE49-F238E27FC236}">
                <a16:creationId xmlns:a16="http://schemas.microsoft.com/office/drawing/2014/main" id="{52F2B9B8-4E04-4321-A566-E303AC9AAAA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2" t="36542" r="12583" b="43878"/>
          <a:stretch/>
        </p:blipFill>
        <p:spPr>
          <a:xfrm>
            <a:off x="2545976" y="2609479"/>
            <a:ext cx="4212468" cy="449436"/>
          </a:xfrm>
          <a:prstGeom prst="rect">
            <a:avLst/>
          </a:prstGeom>
        </p:spPr>
      </p:pic>
      <p:pic>
        <p:nvPicPr>
          <p:cNvPr id="18" name="Grafik 17" descr="Ein Bild, das Gebäude, Fenster enthält.&#10;&#10;Automatisch generierte Beschreibung">
            <a:extLst>
              <a:ext uri="{FF2B5EF4-FFF2-40B4-BE49-F238E27FC236}">
                <a16:creationId xmlns:a16="http://schemas.microsoft.com/office/drawing/2014/main" id="{8D832125-ECDF-491C-922C-6AD7EB7477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2" t="-1243" r="11913" b="81663"/>
          <a:stretch/>
        </p:blipFill>
        <p:spPr>
          <a:xfrm>
            <a:off x="2576689" y="1602626"/>
            <a:ext cx="4212468" cy="457187"/>
          </a:xfrm>
          <a:prstGeom prst="rect">
            <a:avLst/>
          </a:prstGeom>
        </p:spPr>
      </p:pic>
      <p:pic>
        <p:nvPicPr>
          <p:cNvPr id="28" name="Grafik 27" descr="Ein Bild, das Gebäude, Fenster enthält.&#10;&#10;Automatisch generierte Beschreibung">
            <a:extLst>
              <a:ext uri="{FF2B5EF4-FFF2-40B4-BE49-F238E27FC236}">
                <a16:creationId xmlns:a16="http://schemas.microsoft.com/office/drawing/2014/main" id="{218283A5-78E0-4123-AB3A-DA9C8FC69F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0" t="59059" r="14920" b="24921"/>
          <a:stretch/>
        </p:blipFill>
        <p:spPr>
          <a:xfrm>
            <a:off x="2554426" y="3117713"/>
            <a:ext cx="4092983" cy="48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5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8866439-F981-42FB-9F59-4C8A31EA4D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12974" y="-1343221"/>
            <a:ext cx="4718052" cy="7404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C7FD61AC-A683-4A50-88F1-1F50E6248685}"/>
              </a:ext>
            </a:extLst>
          </p:cNvPr>
          <p:cNvSpPr/>
          <p:nvPr/>
        </p:nvSpPr>
        <p:spPr>
          <a:xfrm rot="20611876">
            <a:off x="395733" y="1425388"/>
            <a:ext cx="1821956" cy="1077474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altLang="de-DE" sz="1013" dirty="0">
                <a:solidFill>
                  <a:srgbClr val="50298D"/>
                </a:solidFill>
              </a:rPr>
              <a:t>Muss ausgetauscht werden nach Korrektur durch Frau Hesse</a:t>
            </a:r>
          </a:p>
        </p:txBody>
      </p:sp>
    </p:spTree>
    <p:extLst>
      <p:ext uri="{BB962C8B-B14F-4D97-AF65-F5344CB8AC3E}">
        <p14:creationId xmlns:p14="http://schemas.microsoft.com/office/powerpoint/2010/main" val="3096882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250" y="324142"/>
            <a:ext cx="8371150" cy="450655"/>
          </a:xfrm>
        </p:spPr>
        <p:txBody>
          <a:bodyPr>
            <a:normAutofit/>
          </a:bodyPr>
          <a:lstStyle/>
          <a:p>
            <a:r>
              <a:rPr lang="de-DE" dirty="0"/>
              <a:t>Anspruch und Herausforderung</a:t>
            </a:r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CA4C1EE-F6F2-4B76-A432-F6C110A69851}"/>
              </a:ext>
            </a:extLst>
          </p:cNvPr>
          <p:cNvSpPr/>
          <p:nvPr/>
        </p:nvSpPr>
        <p:spPr>
          <a:xfrm>
            <a:off x="0" y="2579377"/>
            <a:ext cx="3561347" cy="113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1351" b="1" dirty="0"/>
              <a:t>anspruchsvoll</a:t>
            </a:r>
            <a:endParaRPr lang="de-DE" altLang="de-DE" sz="1351" dirty="0"/>
          </a:p>
          <a:p>
            <a:r>
              <a:rPr lang="de-DE" altLang="de-DE" sz="1351" dirty="0"/>
              <a:t>aber gleichzeitig für</a:t>
            </a:r>
            <a:br>
              <a:rPr lang="de-DE" altLang="de-DE" sz="1351" dirty="0"/>
            </a:br>
            <a:r>
              <a:rPr lang="de-DE" altLang="de-DE" sz="1351" dirty="0"/>
              <a:t>verschiedenste Einrichtungsarten und Größen mit den vorhandenen Ressourcen auch </a:t>
            </a:r>
          </a:p>
          <a:p>
            <a:r>
              <a:rPr lang="de-DE" altLang="de-DE" sz="1351" b="1" dirty="0"/>
              <a:t>realisierbar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073CF66-9E3C-47D2-B7D2-DAF545D5D8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318" y="898748"/>
            <a:ext cx="4339335" cy="339835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6173E411-D503-4AE5-BEEE-B9F191F2FFEA}"/>
              </a:ext>
            </a:extLst>
          </p:cNvPr>
          <p:cNvSpPr/>
          <p:nvPr/>
        </p:nvSpPr>
        <p:spPr>
          <a:xfrm>
            <a:off x="4431940" y="2298881"/>
            <a:ext cx="21062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altLang="de-DE" sz="1800" b="1" dirty="0">
                <a:solidFill>
                  <a:schemeClr val="bg1"/>
                </a:solidFill>
              </a:rPr>
              <a:t>Diakonisches Profil</a:t>
            </a:r>
            <a:endParaRPr lang="de-DE" altLang="de-DE" sz="1800" dirty="0">
              <a:solidFill>
                <a:schemeClr val="bg1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5AA7B8E-FDC7-4C0F-A238-68FABDDA9A8C}"/>
              </a:ext>
            </a:extLst>
          </p:cNvPr>
          <p:cNvSpPr/>
          <p:nvPr/>
        </p:nvSpPr>
        <p:spPr>
          <a:xfrm>
            <a:off x="5728084" y="963741"/>
            <a:ext cx="21062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altLang="de-DE" sz="1800" b="1" dirty="0">
                <a:solidFill>
                  <a:srgbClr val="50298D"/>
                </a:solidFill>
              </a:rPr>
              <a:t>Fachlicher Anspruch</a:t>
            </a:r>
            <a:endParaRPr lang="de-DE" altLang="de-DE" sz="1800" dirty="0">
              <a:solidFill>
                <a:srgbClr val="5029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6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59A0D4-640F-40F6-8A21-693CE219F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00" y="534591"/>
            <a:ext cx="5231382" cy="721498"/>
          </a:xfrm>
        </p:spPr>
        <p:txBody>
          <a:bodyPr/>
          <a:lstStyle/>
          <a:p>
            <a:r>
              <a:rPr lang="de-DE" sz="4400" dirty="0"/>
              <a:t>Agenda 22.09.21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FF1EBDB-1E6C-4315-9FFF-2AD0B054B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6" name="Fußzeilenplatzhalter 2">
            <a:extLst>
              <a:ext uri="{FF2B5EF4-FFF2-40B4-BE49-F238E27FC236}">
                <a16:creationId xmlns:a16="http://schemas.microsoft.com/office/drawing/2014/main" id="{53BD8335-AE91-451D-B8F8-EEE53061F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 , Institut für Qualitätsentwicklung und Gütesiegel in Kirche und Diakonie,  2021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B19AF2B5-37D2-4810-BCCF-5BC40FBBEABE}"/>
              </a:ext>
            </a:extLst>
          </p:cNvPr>
          <p:cNvSpPr txBox="1">
            <a:spLocks/>
          </p:cNvSpPr>
          <p:nvPr/>
        </p:nvSpPr>
        <p:spPr>
          <a:xfrm>
            <a:off x="221399" y="1526370"/>
            <a:ext cx="1567564" cy="43725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 10.00 Uhr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B755A2AD-7D1A-4632-A532-EA5611DF9285}"/>
              </a:ext>
            </a:extLst>
          </p:cNvPr>
          <p:cNvSpPr txBox="1">
            <a:spLocks/>
          </p:cNvSpPr>
          <p:nvPr/>
        </p:nvSpPr>
        <p:spPr>
          <a:xfrm>
            <a:off x="2978045" y="1497740"/>
            <a:ext cx="1567564" cy="43725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 11.45 Uhr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B675D91E-CB9A-4C1E-94C9-85621AFF7DA9}"/>
              </a:ext>
            </a:extLst>
          </p:cNvPr>
          <p:cNvSpPr txBox="1">
            <a:spLocks/>
          </p:cNvSpPr>
          <p:nvPr/>
        </p:nvSpPr>
        <p:spPr>
          <a:xfrm>
            <a:off x="6061626" y="1482251"/>
            <a:ext cx="1567564" cy="43725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 14.00 Uhr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418555B1-8365-4F04-9017-6D7ED155BB10}"/>
              </a:ext>
            </a:extLst>
          </p:cNvPr>
          <p:cNvSpPr txBox="1">
            <a:spLocks/>
          </p:cNvSpPr>
          <p:nvPr/>
        </p:nvSpPr>
        <p:spPr>
          <a:xfrm>
            <a:off x="7756100" y="3064831"/>
            <a:ext cx="1567564" cy="43725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>
                <a:solidFill>
                  <a:schemeClr val="tx2"/>
                </a:solidFill>
              </a:rPr>
              <a:t>16.00 Uhr</a:t>
            </a:r>
          </a:p>
        </p:txBody>
      </p:sp>
      <p:pic>
        <p:nvPicPr>
          <p:cNvPr id="14" name="Grafik 13" descr="Ein Bild, das drinnen, Kette enthält.&#10;&#10;Automatisch generierte Beschreibung">
            <a:extLst>
              <a:ext uri="{FF2B5EF4-FFF2-40B4-BE49-F238E27FC236}">
                <a16:creationId xmlns:a16="http://schemas.microsoft.com/office/drawing/2014/main" id="{826A1C75-83A4-454B-95D6-28175B9E4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261" y="3869591"/>
            <a:ext cx="612469" cy="908358"/>
          </a:xfrm>
          <a:prstGeom prst="rect">
            <a:avLst/>
          </a:prstGeom>
        </p:spPr>
      </p:pic>
      <p:pic>
        <p:nvPicPr>
          <p:cNvPr id="20" name="Grafik 19" descr="Ein Bild, das weiß, Metallwaren, Kette enthält.&#10;&#10;Automatisch generierte Beschreibung">
            <a:extLst>
              <a:ext uri="{FF2B5EF4-FFF2-40B4-BE49-F238E27FC236}">
                <a16:creationId xmlns:a16="http://schemas.microsoft.com/office/drawing/2014/main" id="{8BE09BAC-8C94-4535-BFF1-216B2553C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831" y="3940047"/>
            <a:ext cx="1034016" cy="773851"/>
          </a:xfrm>
          <a:prstGeom prst="rect">
            <a:avLst/>
          </a:prstGeom>
        </p:spPr>
      </p:pic>
      <p:sp>
        <p:nvSpPr>
          <p:cNvPr id="21" name="Untertitel 2">
            <a:extLst>
              <a:ext uri="{FF2B5EF4-FFF2-40B4-BE49-F238E27FC236}">
                <a16:creationId xmlns:a16="http://schemas.microsoft.com/office/drawing/2014/main" id="{18CCC8B4-707A-4415-B100-A704D395C4EF}"/>
              </a:ext>
            </a:extLst>
          </p:cNvPr>
          <p:cNvSpPr txBox="1">
            <a:spLocks/>
          </p:cNvSpPr>
          <p:nvPr/>
        </p:nvSpPr>
        <p:spPr>
          <a:xfrm>
            <a:off x="1784100" y="3691987"/>
            <a:ext cx="870052" cy="273429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200" dirty="0">
                <a:solidFill>
                  <a:schemeClr val="tx2"/>
                </a:solidFill>
              </a:rPr>
              <a:t> 11.30 Uhr</a:t>
            </a:r>
          </a:p>
        </p:txBody>
      </p:sp>
      <p:sp>
        <p:nvSpPr>
          <p:cNvPr id="22" name="Untertitel 2">
            <a:extLst>
              <a:ext uri="{FF2B5EF4-FFF2-40B4-BE49-F238E27FC236}">
                <a16:creationId xmlns:a16="http://schemas.microsoft.com/office/drawing/2014/main" id="{48BFB05F-F78E-4721-801A-9F47B1ABFE8B}"/>
              </a:ext>
            </a:extLst>
          </p:cNvPr>
          <p:cNvSpPr txBox="1">
            <a:spLocks/>
          </p:cNvSpPr>
          <p:nvPr/>
        </p:nvSpPr>
        <p:spPr>
          <a:xfrm>
            <a:off x="4848460" y="3691987"/>
            <a:ext cx="940359" cy="23991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200" dirty="0">
                <a:solidFill>
                  <a:schemeClr val="tx2"/>
                </a:solidFill>
              </a:rPr>
              <a:t> 13.00  Uhr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63E17B51-33C5-4883-8F5F-33B7DDF343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2182">
            <a:off x="8058297" y="3557807"/>
            <a:ext cx="963170" cy="1066802"/>
          </a:xfrm>
          <a:prstGeom prst="rect">
            <a:avLst/>
          </a:prstGeom>
        </p:spPr>
      </p:pic>
      <p:sp>
        <p:nvSpPr>
          <p:cNvPr id="25" name="Untertitel 2">
            <a:extLst>
              <a:ext uri="{FF2B5EF4-FFF2-40B4-BE49-F238E27FC236}">
                <a16:creationId xmlns:a16="http://schemas.microsoft.com/office/drawing/2014/main" id="{F736875C-8F9F-4F71-90C1-01B4F57B26F7}"/>
              </a:ext>
            </a:extLst>
          </p:cNvPr>
          <p:cNvSpPr txBox="1">
            <a:spLocks/>
          </p:cNvSpPr>
          <p:nvPr/>
        </p:nvSpPr>
        <p:spPr>
          <a:xfrm>
            <a:off x="21199" y="2631935"/>
            <a:ext cx="1744529" cy="1518078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100" dirty="0">
                <a:solidFill>
                  <a:schemeClr val="bg1"/>
                </a:solidFill>
                <a:latin typeface="+mj-lt"/>
              </a:rPr>
              <a:t>Grußwort</a:t>
            </a:r>
            <a:r>
              <a:rPr lang="de-DE" sz="1100" dirty="0">
                <a:solidFill>
                  <a:schemeClr val="bg1"/>
                </a:solidFill>
                <a:latin typeface="Segoe Script" panose="030B0504020000000003" pitchFamily="66" charset="0"/>
              </a:rPr>
              <a:t> </a:t>
            </a:r>
            <a:br>
              <a:rPr lang="de-DE" sz="1100" dirty="0">
                <a:solidFill>
                  <a:schemeClr val="bg1"/>
                </a:solidFill>
                <a:latin typeface="Segoe Script" panose="030B0504020000000003" pitchFamily="66" charset="0"/>
              </a:rPr>
            </a:br>
            <a:r>
              <a:rPr lang="de-DE" sz="1100" dirty="0">
                <a:solidFill>
                  <a:schemeClr val="bg1"/>
                </a:solidFill>
                <a:latin typeface="Segoe Script" panose="030B0504020000000003" pitchFamily="66" charset="0"/>
              </a:rPr>
              <a:t>Fr. Loheide</a:t>
            </a:r>
            <a:r>
              <a:rPr lang="de-DE" sz="1800" dirty="0"/>
              <a:t>  </a:t>
            </a:r>
            <a:endParaRPr lang="de-DE" sz="1100" dirty="0">
              <a:solidFill>
                <a:schemeClr val="bg1"/>
              </a:solidFill>
              <a:latin typeface="Segoe Script" panose="030B0504020000000003" pitchFamily="66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de-DE" sz="1100" dirty="0">
                <a:solidFill>
                  <a:schemeClr val="bg1"/>
                </a:solidFill>
                <a:latin typeface="Segoe Script" panose="030B0504020000000003" pitchFamily="66" charset="0"/>
              </a:rPr>
              <a:t>DSO:</a:t>
            </a:r>
            <a:br>
              <a:rPr lang="de-DE" sz="1100" dirty="0">
                <a:solidFill>
                  <a:schemeClr val="bg1"/>
                </a:solidFill>
                <a:latin typeface="Segoe Script" panose="030B0504020000000003" pitchFamily="66" charset="0"/>
              </a:rPr>
            </a:br>
            <a:r>
              <a:rPr lang="de-DE" sz="1100" dirty="0">
                <a:solidFill>
                  <a:schemeClr val="bg1"/>
                </a:solidFill>
              </a:rPr>
              <a:t>Ziele, Aufbau und Besonderheiten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de-DE" sz="1100" dirty="0">
                <a:solidFill>
                  <a:schemeClr val="bg1"/>
                </a:solidFill>
                <a:latin typeface="Segoe Script" panose="030B0504020000000003" pitchFamily="66" charset="0"/>
              </a:rPr>
              <a:t>Standortbestimmung</a:t>
            </a:r>
            <a:br>
              <a:rPr lang="de-DE" dirty="0"/>
            </a:br>
            <a:endParaRPr lang="de-DE" dirty="0"/>
          </a:p>
        </p:txBody>
      </p:sp>
      <p:sp>
        <p:nvSpPr>
          <p:cNvPr id="26" name="Untertitel 2">
            <a:extLst>
              <a:ext uri="{FF2B5EF4-FFF2-40B4-BE49-F238E27FC236}">
                <a16:creationId xmlns:a16="http://schemas.microsoft.com/office/drawing/2014/main" id="{61C1B636-3777-4EBF-A0F7-91B999B34FF7}"/>
              </a:ext>
            </a:extLst>
          </p:cNvPr>
          <p:cNvSpPr txBox="1">
            <a:spLocks/>
          </p:cNvSpPr>
          <p:nvPr/>
        </p:nvSpPr>
        <p:spPr>
          <a:xfrm>
            <a:off x="2792153" y="2572819"/>
            <a:ext cx="1868329" cy="870744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100" dirty="0">
                <a:solidFill>
                  <a:schemeClr val="bg1"/>
                </a:solidFill>
              </a:rPr>
              <a:t>Ein </a:t>
            </a:r>
            <a:br>
              <a:rPr lang="de-DE" sz="1100" dirty="0">
                <a:solidFill>
                  <a:schemeClr val="bg1"/>
                </a:solidFill>
                <a:latin typeface="Segoe Script" panose="030B0504020000000003" pitchFamily="66" charset="0"/>
              </a:rPr>
            </a:br>
            <a:r>
              <a:rPr lang="de-DE" sz="1100" dirty="0">
                <a:solidFill>
                  <a:schemeClr val="bg1"/>
                </a:solidFill>
                <a:latin typeface="Segoe Script" panose="030B0504020000000003" pitchFamily="66" charset="0"/>
              </a:rPr>
              <a:t>Interviewgespräch</a:t>
            </a:r>
          </a:p>
          <a:p>
            <a:pPr marL="0" indent="0" algn="ctr">
              <a:buNone/>
            </a:pPr>
            <a:endParaRPr lang="de-DE" sz="1100" dirty="0">
              <a:solidFill>
                <a:schemeClr val="bg1"/>
              </a:solidFill>
              <a:latin typeface="Segoe Script" panose="030B0504020000000003" pitchFamily="66" charset="0"/>
            </a:endParaRPr>
          </a:p>
          <a:p>
            <a:pPr marL="0" indent="0" algn="ctr">
              <a:buNone/>
            </a:pPr>
            <a:r>
              <a:rPr lang="de-DE" sz="1100" dirty="0">
                <a:solidFill>
                  <a:schemeClr val="bg1"/>
                </a:solidFill>
              </a:rPr>
              <a:t>Impulsfragen zur </a:t>
            </a:r>
            <a:r>
              <a:rPr lang="de-DE" sz="1100" dirty="0">
                <a:solidFill>
                  <a:schemeClr val="bg1"/>
                </a:solidFill>
                <a:latin typeface="Segoe Script" panose="030B0504020000000003" pitchFamily="66" charset="0"/>
              </a:rPr>
              <a:t>Weiterentwicklung des QMS</a:t>
            </a:r>
          </a:p>
          <a:p>
            <a:pPr marL="0" indent="0" algn="ctr">
              <a:buNone/>
            </a:pPr>
            <a:endParaRPr lang="de-DE" sz="1100" dirty="0">
              <a:solidFill>
                <a:schemeClr val="bg1"/>
              </a:solidFill>
              <a:latin typeface="Segoe Script" panose="030B0504020000000003" pitchFamily="66" charset="0"/>
            </a:endParaRPr>
          </a:p>
          <a:p>
            <a:pPr marL="0" indent="0" algn="ctr">
              <a:buNone/>
            </a:pPr>
            <a:r>
              <a:rPr lang="de-DE" sz="1100" dirty="0">
                <a:solidFill>
                  <a:schemeClr val="bg1"/>
                </a:solidFill>
                <a:latin typeface="Segoe Script" panose="030B0504020000000003" pitchFamily="66" charset="0"/>
              </a:rPr>
              <a:t>Potential-orientierung</a:t>
            </a:r>
            <a:br>
              <a:rPr lang="de-DE" sz="1100" dirty="0">
                <a:solidFill>
                  <a:schemeClr val="bg1"/>
                </a:solidFill>
                <a:latin typeface="Segoe Script" panose="030B0504020000000003" pitchFamily="66" charset="0"/>
              </a:rPr>
            </a:br>
            <a:r>
              <a:rPr lang="de-DE" sz="1100" dirty="0">
                <a:solidFill>
                  <a:schemeClr val="bg1"/>
                </a:solidFill>
                <a:latin typeface="+mj-lt"/>
              </a:rPr>
              <a:t>im QM</a:t>
            </a:r>
            <a:br>
              <a:rPr lang="de-DE" dirty="0"/>
            </a:br>
            <a:endParaRPr lang="de-DE" dirty="0"/>
          </a:p>
        </p:txBody>
      </p:sp>
      <p:sp>
        <p:nvSpPr>
          <p:cNvPr id="27" name="Untertitel 2">
            <a:extLst>
              <a:ext uri="{FF2B5EF4-FFF2-40B4-BE49-F238E27FC236}">
                <a16:creationId xmlns:a16="http://schemas.microsoft.com/office/drawing/2014/main" id="{44F376A2-E508-424C-851D-65049C73F115}"/>
              </a:ext>
            </a:extLst>
          </p:cNvPr>
          <p:cNvSpPr txBox="1">
            <a:spLocks/>
          </p:cNvSpPr>
          <p:nvPr/>
        </p:nvSpPr>
        <p:spPr>
          <a:xfrm>
            <a:off x="5819579" y="1956914"/>
            <a:ext cx="1868329" cy="870744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100" dirty="0">
                <a:solidFill>
                  <a:schemeClr val="bg1"/>
                </a:solidFill>
                <a:latin typeface="Segoe Script" panose="030B0504020000000003" pitchFamily="66" charset="0"/>
              </a:rPr>
              <a:t>„Kochbücher“</a:t>
            </a:r>
            <a:br>
              <a:rPr lang="de-DE" sz="1100" dirty="0">
                <a:solidFill>
                  <a:schemeClr val="bg1"/>
                </a:solidFill>
                <a:latin typeface="Segoe Script" panose="030B0504020000000003" pitchFamily="66" charset="0"/>
              </a:rPr>
            </a:br>
            <a:r>
              <a:rPr lang="de-DE" sz="1100" dirty="0">
                <a:solidFill>
                  <a:schemeClr val="bg1"/>
                </a:solidFill>
                <a:latin typeface="+mj-lt"/>
              </a:rPr>
              <a:t>Dalli-Klick</a:t>
            </a:r>
          </a:p>
          <a:p>
            <a:pPr marL="0" indent="0" algn="ctr">
              <a:buNone/>
            </a:pPr>
            <a:endParaRPr lang="de-DE" sz="1100" dirty="0">
              <a:solidFill>
                <a:schemeClr val="bg1"/>
              </a:solidFill>
              <a:latin typeface="Segoe Script" panose="030B0504020000000003" pitchFamily="66" charset="0"/>
            </a:endParaRPr>
          </a:p>
          <a:p>
            <a:pPr marL="0" indent="0" algn="ctr">
              <a:buNone/>
            </a:pPr>
            <a:r>
              <a:rPr lang="de-DE" sz="1100" dirty="0">
                <a:solidFill>
                  <a:schemeClr val="bg1"/>
                </a:solidFill>
                <a:latin typeface="Segoe Script" panose="030B0504020000000003" pitchFamily="66" charset="0"/>
              </a:rPr>
              <a:t>Reflexion der Leitsätze</a:t>
            </a:r>
            <a:br>
              <a:rPr lang="de-DE" sz="1100" dirty="0">
                <a:solidFill>
                  <a:schemeClr val="bg1"/>
                </a:solidFill>
                <a:latin typeface="Segoe Script" panose="030B0504020000000003" pitchFamily="66" charset="0"/>
              </a:rPr>
            </a:br>
            <a:r>
              <a:rPr lang="de-DE" sz="1100" dirty="0">
                <a:solidFill>
                  <a:schemeClr val="bg1"/>
                </a:solidFill>
                <a:latin typeface="+mj-lt"/>
              </a:rPr>
              <a:t>in Kleingruppen</a:t>
            </a:r>
          </a:p>
          <a:p>
            <a:pPr marL="0" indent="0" algn="ctr">
              <a:buNone/>
            </a:pPr>
            <a:endParaRPr lang="de-DE" sz="1100" dirty="0">
              <a:solidFill>
                <a:schemeClr val="bg1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de-DE" sz="1100" dirty="0">
                <a:solidFill>
                  <a:schemeClr val="bg1"/>
                </a:solidFill>
                <a:latin typeface="Segoe Script" panose="030B0504020000000003" pitchFamily="66" charset="0"/>
              </a:rPr>
              <a:t>Angebote </a:t>
            </a:r>
            <a:br>
              <a:rPr lang="de-DE" sz="1100" dirty="0">
                <a:solidFill>
                  <a:schemeClr val="bg1"/>
                </a:solidFill>
                <a:latin typeface="Segoe Script" panose="030B0504020000000003" pitchFamily="66" charset="0"/>
              </a:rPr>
            </a:br>
            <a:r>
              <a:rPr lang="de-DE" sz="1100" dirty="0">
                <a:solidFill>
                  <a:schemeClr val="bg1"/>
                </a:solidFill>
              </a:rPr>
              <a:t>und </a:t>
            </a:r>
            <a:br>
              <a:rPr lang="de-DE" sz="1100" dirty="0">
                <a:solidFill>
                  <a:schemeClr val="bg1"/>
                </a:solidFill>
              </a:rPr>
            </a:br>
            <a:r>
              <a:rPr lang="de-DE" sz="1100" dirty="0">
                <a:solidFill>
                  <a:schemeClr val="bg1"/>
                </a:solidFill>
                <a:latin typeface="Segoe Script" panose="030B0504020000000003" pitchFamily="66" charset="0"/>
              </a:rPr>
              <a:t>Ausblick</a:t>
            </a:r>
            <a:br>
              <a:rPr lang="de-DE" dirty="0"/>
            </a:br>
            <a:endParaRPr lang="de-DE" dirty="0"/>
          </a:p>
        </p:txBody>
      </p:sp>
      <p:pic>
        <p:nvPicPr>
          <p:cNvPr id="28" name="Grafik 27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51CD12FB-B0C8-4E0B-8B1B-A2E094680E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7389">
            <a:off x="7407499" y="321511"/>
            <a:ext cx="1358312" cy="145956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07935DF8-F4D5-4FEC-9871-EA67560171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923">
            <a:off x="648035" y="1917317"/>
            <a:ext cx="399173" cy="442661"/>
          </a:xfrm>
          <a:prstGeom prst="rect">
            <a:avLst/>
          </a:prstGeom>
        </p:spPr>
      </p:pic>
      <p:sp>
        <p:nvSpPr>
          <p:cNvPr id="19" name="Untertitel 2">
            <a:extLst>
              <a:ext uri="{FF2B5EF4-FFF2-40B4-BE49-F238E27FC236}">
                <a16:creationId xmlns:a16="http://schemas.microsoft.com/office/drawing/2014/main" id="{16B1F1E8-9459-4A29-B5B4-3C54390DC8F4}"/>
              </a:ext>
            </a:extLst>
          </p:cNvPr>
          <p:cNvSpPr txBox="1">
            <a:spLocks/>
          </p:cNvSpPr>
          <p:nvPr/>
        </p:nvSpPr>
        <p:spPr>
          <a:xfrm>
            <a:off x="2801080" y="1890877"/>
            <a:ext cx="1744529" cy="65494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de-DE" sz="1100" dirty="0">
                <a:solidFill>
                  <a:schemeClr val="bg1"/>
                </a:solidFill>
                <a:latin typeface="Segoe Script" panose="030B0504020000000003" pitchFamily="66" charset="0"/>
              </a:rPr>
              <a:t>DSO:</a:t>
            </a:r>
            <a:br>
              <a:rPr lang="de-DE" sz="1100" dirty="0">
                <a:solidFill>
                  <a:schemeClr val="bg1"/>
                </a:solidFill>
                <a:latin typeface="Segoe Script" panose="030B0504020000000003" pitchFamily="66" charset="0"/>
              </a:rPr>
            </a:br>
            <a:r>
              <a:rPr lang="de-DE" sz="1100" dirty="0">
                <a:solidFill>
                  <a:schemeClr val="bg1"/>
                </a:solidFill>
              </a:rPr>
              <a:t>Einsatz und Anwendung</a:t>
            </a:r>
          </a:p>
        </p:txBody>
      </p:sp>
    </p:spTree>
    <p:extLst>
      <p:ext uri="{BB962C8B-B14F-4D97-AF65-F5344CB8AC3E}">
        <p14:creationId xmlns:p14="http://schemas.microsoft.com/office/powerpoint/2010/main" val="2885611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21" grpId="0"/>
      <p:bldP spid="22" grpId="0"/>
      <p:bldP spid="26" grpId="0"/>
      <p:bldP spid="27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 , Diakonisches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54295BE-5150-4AB4-89F4-9F3F554D38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32" y="-363968"/>
            <a:ext cx="7089336" cy="5559661"/>
          </a:xfrm>
          <a:prstGeom prst="rect">
            <a:avLst/>
          </a:prstGeom>
        </p:spPr>
      </p:pic>
      <p:sp>
        <p:nvSpPr>
          <p:cNvPr id="19" name="bk object 16">
            <a:extLst>
              <a:ext uri="{FF2B5EF4-FFF2-40B4-BE49-F238E27FC236}">
                <a16:creationId xmlns:a16="http://schemas.microsoft.com/office/drawing/2014/main" id="{A2D60EBE-4A97-4223-A718-F1CFC6365565}"/>
              </a:ext>
            </a:extLst>
          </p:cNvPr>
          <p:cNvSpPr/>
          <p:nvPr/>
        </p:nvSpPr>
        <p:spPr>
          <a:xfrm>
            <a:off x="1379620" y="4764876"/>
            <a:ext cx="7764379" cy="396240"/>
          </a:xfrm>
          <a:custGeom>
            <a:avLst/>
            <a:gdLst/>
            <a:ahLst/>
            <a:cxnLst/>
            <a:rect l="l" t="t" r="r" b="b"/>
            <a:pathLst>
              <a:path w="9144000" h="396239">
                <a:moveTo>
                  <a:pt x="0" y="395935"/>
                </a:moveTo>
                <a:lnTo>
                  <a:pt x="9144000" y="395935"/>
                </a:lnTo>
                <a:lnTo>
                  <a:pt x="9144000" y="0"/>
                </a:lnTo>
                <a:lnTo>
                  <a:pt x="0" y="0"/>
                </a:lnTo>
                <a:lnTo>
                  <a:pt x="0" y="395935"/>
                </a:lnTo>
                <a:close/>
              </a:path>
            </a:pathLst>
          </a:custGeom>
          <a:solidFill>
            <a:srgbClr val="5A25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Fußzeilenplatzhalter 2">
            <a:extLst>
              <a:ext uri="{FF2B5EF4-FFF2-40B4-BE49-F238E27FC236}">
                <a16:creationId xmlns:a16="http://schemas.microsoft.com/office/drawing/2014/main" id="{7F730CD1-2A24-4317-998E-032CF2B9DA5C}"/>
              </a:ext>
            </a:extLst>
          </p:cNvPr>
          <p:cNvSpPr txBox="1">
            <a:spLocks/>
          </p:cNvSpPr>
          <p:nvPr/>
        </p:nvSpPr>
        <p:spPr>
          <a:xfrm>
            <a:off x="2073195" y="4842000"/>
            <a:ext cx="6781129" cy="18360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de-DE"/>
            </a:defPPr>
            <a:lvl1pPr marL="0" algn="r" defTabSz="685800" rtl="0" eaLnBrk="1" latinLnBrk="0" hangingPunct="1">
              <a:defRPr sz="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 Diakonie-Siegel kirchlich-diakonische Organisationen Unternehmen und Werke , Diakonisches Institut für Qualitätsentwicklung und Gütesiegel in Kirche und Diakonie,  2021</a:t>
            </a:r>
            <a:endParaRPr lang="de-DE" dirty="0"/>
          </a:p>
        </p:txBody>
      </p:sp>
      <p:sp>
        <p:nvSpPr>
          <p:cNvPr id="22" name="Foliennummernplatzhalter 3">
            <a:extLst>
              <a:ext uri="{FF2B5EF4-FFF2-40B4-BE49-F238E27FC236}">
                <a16:creationId xmlns:a16="http://schemas.microsoft.com/office/drawing/2014/main" id="{E30B9C9A-F7E8-464C-8604-34F1F6F8A7F0}"/>
              </a:ext>
            </a:extLst>
          </p:cNvPr>
          <p:cNvSpPr txBox="1">
            <a:spLocks/>
          </p:cNvSpPr>
          <p:nvPr/>
        </p:nvSpPr>
        <p:spPr>
          <a:xfrm>
            <a:off x="8690524" y="4846111"/>
            <a:ext cx="385200" cy="18360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de-DE"/>
            </a:defPPr>
            <a:lvl1pPr marL="0" algn="r" defTabSz="685800" rtl="0" eaLnBrk="1" latinLnBrk="0" hangingPunct="1">
              <a:defRPr sz="6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A625E4-C354-4A2B-949C-FF469D43AAC9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5C9FB792-60A8-46C6-A496-E4800E0F8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3454" y="200123"/>
            <a:ext cx="8371150" cy="450655"/>
          </a:xfrm>
        </p:spPr>
        <p:txBody>
          <a:bodyPr>
            <a:normAutofit/>
          </a:bodyPr>
          <a:lstStyle/>
          <a:p>
            <a:r>
              <a:rPr lang="de-DE" dirty="0"/>
              <a:t>Kernprozesse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55AB8C10-BC72-4EBE-A2A9-81F66535FBA4}"/>
              </a:ext>
            </a:extLst>
          </p:cNvPr>
          <p:cNvGrpSpPr/>
          <p:nvPr/>
        </p:nvGrpSpPr>
        <p:grpSpPr>
          <a:xfrm>
            <a:off x="0" y="4735680"/>
            <a:ext cx="9144000" cy="396240"/>
            <a:chOff x="0" y="4747260"/>
            <a:chExt cx="9144000" cy="396240"/>
          </a:xfrm>
        </p:grpSpPr>
        <p:sp>
          <p:nvSpPr>
            <p:cNvPr id="25" name="bk object 16">
              <a:extLst>
                <a:ext uri="{FF2B5EF4-FFF2-40B4-BE49-F238E27FC236}">
                  <a16:creationId xmlns:a16="http://schemas.microsoft.com/office/drawing/2014/main" id="{B6938A0D-BCB1-4A3F-963E-11955E98E963}"/>
                </a:ext>
              </a:extLst>
            </p:cNvPr>
            <p:cNvSpPr/>
            <p:nvPr/>
          </p:nvSpPr>
          <p:spPr>
            <a:xfrm>
              <a:off x="0" y="4747260"/>
              <a:ext cx="9144000" cy="396240"/>
            </a:xfrm>
            <a:custGeom>
              <a:avLst/>
              <a:gdLst/>
              <a:ahLst/>
              <a:cxnLst/>
              <a:rect l="l" t="t" r="r" b="b"/>
              <a:pathLst>
                <a:path w="9144000" h="396239">
                  <a:moveTo>
                    <a:pt x="0" y="395935"/>
                  </a:moveTo>
                  <a:lnTo>
                    <a:pt x="9144000" y="395935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395935"/>
                  </a:lnTo>
                  <a:close/>
                </a:path>
              </a:pathLst>
            </a:custGeom>
            <a:solidFill>
              <a:srgbClr val="5A25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CE3F5AC6-984C-4912-A358-4E814C43E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000" y="4871153"/>
              <a:ext cx="648000" cy="90063"/>
            </a:xfrm>
            <a:prstGeom prst="rect">
              <a:avLst/>
            </a:prstGeom>
          </p:spPr>
        </p:pic>
        <p:sp>
          <p:nvSpPr>
            <p:cNvPr id="27" name="Fußzeilenplatzhalter 2">
              <a:extLst>
                <a:ext uri="{FF2B5EF4-FFF2-40B4-BE49-F238E27FC236}">
                  <a16:creationId xmlns:a16="http://schemas.microsoft.com/office/drawing/2014/main" id="{E195E589-DD8F-4617-9755-8A5CF2C6670B}"/>
                </a:ext>
              </a:extLst>
            </p:cNvPr>
            <p:cNvSpPr txBox="1">
              <a:spLocks/>
            </p:cNvSpPr>
            <p:nvPr/>
          </p:nvSpPr>
          <p:spPr>
            <a:xfrm>
              <a:off x="2073195" y="4824384"/>
              <a:ext cx="6781129" cy="183600"/>
            </a:xfrm>
            <a:prstGeom prst="rect">
              <a:avLst/>
            </a:prstGeom>
          </p:spPr>
          <p:txBody>
            <a:bodyPr vert="horz" lIns="91440" tIns="45720" rIns="91440" bIns="45720" rtlCol="0" anchor="b" anchorCtr="0"/>
            <a:lstStyle>
              <a:defPPr>
                <a:defRPr lang="de-DE"/>
              </a:defPPr>
              <a:lvl1pPr marL="0" algn="r" defTabSz="685800" rtl="0" eaLnBrk="1" latinLnBrk="0" hangingPunct="1">
                <a:defRPr sz="60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dirty="0"/>
                <a:t> Diakonie-Siegel kirchlich-diakonische Organisationen Unternehmen und Werke, Institut für Qualitätsentwicklung und Gütesiegel in Kirche und Diakonie,  2021</a:t>
              </a:r>
            </a:p>
          </p:txBody>
        </p:sp>
        <p:sp>
          <p:nvSpPr>
            <p:cNvPr id="29" name="Foliennummernplatzhalter 3">
              <a:extLst>
                <a:ext uri="{FF2B5EF4-FFF2-40B4-BE49-F238E27FC236}">
                  <a16:creationId xmlns:a16="http://schemas.microsoft.com/office/drawing/2014/main" id="{BCF8F484-CA67-4DA6-AF4A-6146E5C23D3B}"/>
                </a:ext>
              </a:extLst>
            </p:cNvPr>
            <p:cNvSpPr txBox="1">
              <a:spLocks/>
            </p:cNvSpPr>
            <p:nvPr/>
          </p:nvSpPr>
          <p:spPr>
            <a:xfrm>
              <a:off x="8690524" y="4828495"/>
              <a:ext cx="385200" cy="183600"/>
            </a:xfrm>
            <a:prstGeom prst="rect">
              <a:avLst/>
            </a:prstGeom>
          </p:spPr>
          <p:txBody>
            <a:bodyPr vert="horz" lIns="91440" tIns="45720" rIns="91440" bIns="45720" rtlCol="0" anchor="b" anchorCtr="0"/>
            <a:lstStyle>
              <a:defPPr>
                <a:defRPr lang="de-DE"/>
              </a:defPPr>
              <a:lvl1pPr marL="0" algn="r" defTabSz="685800" rtl="0" eaLnBrk="1" latinLnBrk="0" hangingPunct="1">
                <a:defRPr sz="600" b="1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DBA625E4-C354-4A2B-949C-FF469D43AAC9}" type="slidenum">
                <a:rPr lang="de-DE" smtClean="0"/>
                <a:pPr/>
                <a:t>20</a:t>
              </a:fld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2691025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A73D650-0026-400E-BD05-BCCC91ABF0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1328" y="0"/>
            <a:ext cx="10894328" cy="6144920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 , Diakonisches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Start mit einfarbiger Füllung">
            <a:hlinkClick r:id="rId3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sp>
        <p:nvSpPr>
          <p:cNvPr id="19" name="bk object 16">
            <a:extLst>
              <a:ext uri="{FF2B5EF4-FFF2-40B4-BE49-F238E27FC236}">
                <a16:creationId xmlns:a16="http://schemas.microsoft.com/office/drawing/2014/main" id="{A2D60EBE-4A97-4223-A718-F1CFC6365565}"/>
              </a:ext>
            </a:extLst>
          </p:cNvPr>
          <p:cNvSpPr/>
          <p:nvPr/>
        </p:nvSpPr>
        <p:spPr>
          <a:xfrm>
            <a:off x="1379620" y="4764876"/>
            <a:ext cx="7764379" cy="396240"/>
          </a:xfrm>
          <a:custGeom>
            <a:avLst/>
            <a:gdLst/>
            <a:ahLst/>
            <a:cxnLst/>
            <a:rect l="l" t="t" r="r" b="b"/>
            <a:pathLst>
              <a:path w="9144000" h="396239">
                <a:moveTo>
                  <a:pt x="0" y="395935"/>
                </a:moveTo>
                <a:lnTo>
                  <a:pt x="9144000" y="395935"/>
                </a:lnTo>
                <a:lnTo>
                  <a:pt x="9144000" y="0"/>
                </a:lnTo>
                <a:lnTo>
                  <a:pt x="0" y="0"/>
                </a:lnTo>
                <a:lnTo>
                  <a:pt x="0" y="395935"/>
                </a:lnTo>
                <a:close/>
              </a:path>
            </a:pathLst>
          </a:custGeom>
          <a:solidFill>
            <a:srgbClr val="5A25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Fußzeilenplatzhalter 2">
            <a:extLst>
              <a:ext uri="{FF2B5EF4-FFF2-40B4-BE49-F238E27FC236}">
                <a16:creationId xmlns:a16="http://schemas.microsoft.com/office/drawing/2014/main" id="{7F730CD1-2A24-4317-998E-032CF2B9DA5C}"/>
              </a:ext>
            </a:extLst>
          </p:cNvPr>
          <p:cNvSpPr txBox="1">
            <a:spLocks/>
          </p:cNvSpPr>
          <p:nvPr/>
        </p:nvSpPr>
        <p:spPr>
          <a:xfrm>
            <a:off x="2073195" y="4842000"/>
            <a:ext cx="6781129" cy="18360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de-DE"/>
            </a:defPPr>
            <a:lvl1pPr marL="0" algn="r" defTabSz="685800" rtl="0" eaLnBrk="1" latinLnBrk="0" hangingPunct="1">
              <a:defRPr sz="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 Diakonie-Siegel kirchlich-diakonische Organisationen Unternehmen und Werke , Diakonisches Institut für Qualitätsentwicklung und Gütesiegel in Kirche und Diakonie,  2021</a:t>
            </a:r>
            <a:endParaRPr lang="de-DE" dirty="0"/>
          </a:p>
        </p:txBody>
      </p:sp>
      <p:sp>
        <p:nvSpPr>
          <p:cNvPr id="22" name="Foliennummernplatzhalter 3">
            <a:extLst>
              <a:ext uri="{FF2B5EF4-FFF2-40B4-BE49-F238E27FC236}">
                <a16:creationId xmlns:a16="http://schemas.microsoft.com/office/drawing/2014/main" id="{E30B9C9A-F7E8-464C-8604-34F1F6F8A7F0}"/>
              </a:ext>
            </a:extLst>
          </p:cNvPr>
          <p:cNvSpPr txBox="1">
            <a:spLocks/>
          </p:cNvSpPr>
          <p:nvPr/>
        </p:nvSpPr>
        <p:spPr>
          <a:xfrm>
            <a:off x="8690524" y="4846111"/>
            <a:ext cx="385200" cy="18360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de-DE"/>
            </a:defPPr>
            <a:lvl1pPr marL="0" algn="r" defTabSz="685800" rtl="0" eaLnBrk="1" latinLnBrk="0" hangingPunct="1">
              <a:defRPr sz="6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A625E4-C354-4A2B-949C-FF469D43AAC9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5C9FB792-60A8-46C6-A496-E4800E0F8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3454" y="200123"/>
            <a:ext cx="2427346" cy="1139393"/>
          </a:xfrm>
        </p:spPr>
        <p:txBody>
          <a:bodyPr>
            <a:normAutofit/>
          </a:bodyPr>
          <a:lstStyle/>
          <a:p>
            <a:r>
              <a:rPr lang="de-DE" dirty="0"/>
              <a:t>Führungs- und</a:t>
            </a:r>
            <a:br>
              <a:rPr lang="de-DE" dirty="0"/>
            </a:br>
            <a:r>
              <a:rPr lang="de-DE" dirty="0"/>
              <a:t>Unterstützungs-</a:t>
            </a:r>
          </a:p>
          <a:p>
            <a:r>
              <a:rPr lang="de-DE" dirty="0" err="1"/>
              <a:t>prozesse</a:t>
            </a:r>
            <a:endParaRPr lang="de-DE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55AB8C10-BC72-4EBE-A2A9-81F66535FBA4}"/>
              </a:ext>
            </a:extLst>
          </p:cNvPr>
          <p:cNvGrpSpPr/>
          <p:nvPr/>
        </p:nvGrpSpPr>
        <p:grpSpPr>
          <a:xfrm>
            <a:off x="0" y="4735680"/>
            <a:ext cx="9144000" cy="396240"/>
            <a:chOff x="0" y="4747260"/>
            <a:chExt cx="9144000" cy="396240"/>
          </a:xfrm>
        </p:grpSpPr>
        <p:sp>
          <p:nvSpPr>
            <p:cNvPr id="25" name="bk object 16">
              <a:extLst>
                <a:ext uri="{FF2B5EF4-FFF2-40B4-BE49-F238E27FC236}">
                  <a16:creationId xmlns:a16="http://schemas.microsoft.com/office/drawing/2014/main" id="{B6938A0D-BCB1-4A3F-963E-11955E98E963}"/>
                </a:ext>
              </a:extLst>
            </p:cNvPr>
            <p:cNvSpPr/>
            <p:nvPr/>
          </p:nvSpPr>
          <p:spPr>
            <a:xfrm>
              <a:off x="0" y="4747260"/>
              <a:ext cx="9144000" cy="396240"/>
            </a:xfrm>
            <a:custGeom>
              <a:avLst/>
              <a:gdLst/>
              <a:ahLst/>
              <a:cxnLst/>
              <a:rect l="l" t="t" r="r" b="b"/>
              <a:pathLst>
                <a:path w="9144000" h="396239">
                  <a:moveTo>
                    <a:pt x="0" y="395935"/>
                  </a:moveTo>
                  <a:lnTo>
                    <a:pt x="9144000" y="395935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395935"/>
                  </a:lnTo>
                  <a:close/>
                </a:path>
              </a:pathLst>
            </a:custGeom>
            <a:solidFill>
              <a:srgbClr val="5A25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CE3F5AC6-984C-4912-A358-4E814C43E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000" y="4871153"/>
              <a:ext cx="648000" cy="90063"/>
            </a:xfrm>
            <a:prstGeom prst="rect">
              <a:avLst/>
            </a:prstGeom>
          </p:spPr>
        </p:pic>
        <p:sp>
          <p:nvSpPr>
            <p:cNvPr id="27" name="Fußzeilenplatzhalter 2">
              <a:extLst>
                <a:ext uri="{FF2B5EF4-FFF2-40B4-BE49-F238E27FC236}">
                  <a16:creationId xmlns:a16="http://schemas.microsoft.com/office/drawing/2014/main" id="{E195E589-DD8F-4617-9755-8A5CF2C6670B}"/>
                </a:ext>
              </a:extLst>
            </p:cNvPr>
            <p:cNvSpPr txBox="1">
              <a:spLocks/>
            </p:cNvSpPr>
            <p:nvPr/>
          </p:nvSpPr>
          <p:spPr>
            <a:xfrm>
              <a:off x="2073195" y="4824384"/>
              <a:ext cx="6781129" cy="183600"/>
            </a:xfrm>
            <a:prstGeom prst="rect">
              <a:avLst/>
            </a:prstGeom>
          </p:spPr>
          <p:txBody>
            <a:bodyPr vert="horz" lIns="91440" tIns="45720" rIns="91440" bIns="45720" rtlCol="0" anchor="b" anchorCtr="0"/>
            <a:lstStyle>
              <a:defPPr>
                <a:defRPr lang="de-DE"/>
              </a:defPPr>
              <a:lvl1pPr marL="0" algn="r" defTabSz="685800" rtl="0" eaLnBrk="1" latinLnBrk="0" hangingPunct="1">
                <a:defRPr sz="60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dirty="0"/>
                <a:t> Diakonie-Siegel kirchlich-diakonische Organisationen Unternehmen und Werke, Institut für Qualitätsentwicklung und Gütesiegel in Kirche und Diakonie,  2021</a:t>
              </a:r>
            </a:p>
          </p:txBody>
        </p:sp>
        <p:sp>
          <p:nvSpPr>
            <p:cNvPr id="29" name="Foliennummernplatzhalter 3">
              <a:extLst>
                <a:ext uri="{FF2B5EF4-FFF2-40B4-BE49-F238E27FC236}">
                  <a16:creationId xmlns:a16="http://schemas.microsoft.com/office/drawing/2014/main" id="{BCF8F484-CA67-4DA6-AF4A-6146E5C23D3B}"/>
                </a:ext>
              </a:extLst>
            </p:cNvPr>
            <p:cNvSpPr txBox="1">
              <a:spLocks/>
            </p:cNvSpPr>
            <p:nvPr/>
          </p:nvSpPr>
          <p:spPr>
            <a:xfrm>
              <a:off x="8690524" y="4828495"/>
              <a:ext cx="385200" cy="183600"/>
            </a:xfrm>
            <a:prstGeom prst="rect">
              <a:avLst/>
            </a:prstGeom>
          </p:spPr>
          <p:txBody>
            <a:bodyPr vert="horz" lIns="91440" tIns="45720" rIns="91440" bIns="45720" rtlCol="0" anchor="b" anchorCtr="0"/>
            <a:lstStyle>
              <a:defPPr>
                <a:defRPr lang="de-DE"/>
              </a:defPPr>
              <a:lvl1pPr marL="0" algn="r" defTabSz="685800" rtl="0" eaLnBrk="1" latinLnBrk="0" hangingPunct="1">
                <a:defRPr sz="600" b="1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DBA625E4-C354-4A2B-949C-FF469D43AAC9}" type="slidenum">
                <a:rPr lang="de-DE" smtClean="0"/>
                <a:pPr/>
                <a:t>21</a:t>
              </a:fld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4233181797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 , Diakonisches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sp>
        <p:nvSpPr>
          <p:cNvPr id="19" name="bk object 16">
            <a:extLst>
              <a:ext uri="{FF2B5EF4-FFF2-40B4-BE49-F238E27FC236}">
                <a16:creationId xmlns:a16="http://schemas.microsoft.com/office/drawing/2014/main" id="{A2D60EBE-4A97-4223-A718-F1CFC6365565}"/>
              </a:ext>
            </a:extLst>
          </p:cNvPr>
          <p:cNvSpPr/>
          <p:nvPr/>
        </p:nvSpPr>
        <p:spPr>
          <a:xfrm>
            <a:off x="1379620" y="4764876"/>
            <a:ext cx="7764379" cy="396240"/>
          </a:xfrm>
          <a:custGeom>
            <a:avLst/>
            <a:gdLst/>
            <a:ahLst/>
            <a:cxnLst/>
            <a:rect l="l" t="t" r="r" b="b"/>
            <a:pathLst>
              <a:path w="9144000" h="396239">
                <a:moveTo>
                  <a:pt x="0" y="395935"/>
                </a:moveTo>
                <a:lnTo>
                  <a:pt x="9144000" y="395935"/>
                </a:lnTo>
                <a:lnTo>
                  <a:pt x="9144000" y="0"/>
                </a:lnTo>
                <a:lnTo>
                  <a:pt x="0" y="0"/>
                </a:lnTo>
                <a:lnTo>
                  <a:pt x="0" y="395935"/>
                </a:lnTo>
                <a:close/>
              </a:path>
            </a:pathLst>
          </a:custGeom>
          <a:solidFill>
            <a:srgbClr val="5A25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Fußzeilenplatzhalter 2">
            <a:extLst>
              <a:ext uri="{FF2B5EF4-FFF2-40B4-BE49-F238E27FC236}">
                <a16:creationId xmlns:a16="http://schemas.microsoft.com/office/drawing/2014/main" id="{7F730CD1-2A24-4317-998E-032CF2B9DA5C}"/>
              </a:ext>
            </a:extLst>
          </p:cNvPr>
          <p:cNvSpPr txBox="1">
            <a:spLocks/>
          </p:cNvSpPr>
          <p:nvPr/>
        </p:nvSpPr>
        <p:spPr>
          <a:xfrm>
            <a:off x="2073195" y="4842000"/>
            <a:ext cx="6781129" cy="18360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de-DE"/>
            </a:defPPr>
            <a:lvl1pPr marL="0" algn="r" defTabSz="685800" rtl="0" eaLnBrk="1" latinLnBrk="0" hangingPunct="1">
              <a:defRPr sz="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 Diakonie-Siegel kirchlich-diakonische Organisationen Unternehmen und Werke , Diakonisches Institut für Qualitätsentwicklung und Gütesiegel in Kirche und Diakonie,  2021</a:t>
            </a:r>
            <a:endParaRPr lang="de-DE" dirty="0"/>
          </a:p>
        </p:txBody>
      </p:sp>
      <p:sp>
        <p:nvSpPr>
          <p:cNvPr id="22" name="Foliennummernplatzhalter 3">
            <a:extLst>
              <a:ext uri="{FF2B5EF4-FFF2-40B4-BE49-F238E27FC236}">
                <a16:creationId xmlns:a16="http://schemas.microsoft.com/office/drawing/2014/main" id="{E30B9C9A-F7E8-464C-8604-34F1F6F8A7F0}"/>
              </a:ext>
            </a:extLst>
          </p:cNvPr>
          <p:cNvSpPr txBox="1">
            <a:spLocks/>
          </p:cNvSpPr>
          <p:nvPr/>
        </p:nvSpPr>
        <p:spPr>
          <a:xfrm>
            <a:off x="8690524" y="4846111"/>
            <a:ext cx="385200" cy="18360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de-DE"/>
            </a:defPPr>
            <a:lvl1pPr marL="0" algn="r" defTabSz="685800" rtl="0" eaLnBrk="1" latinLnBrk="0" hangingPunct="1">
              <a:defRPr sz="6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A625E4-C354-4A2B-949C-FF469D43AAC9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5C9FB792-60A8-46C6-A496-E4800E0F8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3288" y="406704"/>
            <a:ext cx="4499141" cy="1419531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de-DE" dirty="0"/>
              <a:t>Wie </a:t>
            </a:r>
            <a:r>
              <a:rPr lang="de-DE" dirty="0">
                <a:latin typeface="Segoe Script" panose="030B0504020000000003" pitchFamily="66" charset="0"/>
              </a:rPr>
              <a:t>versorgt</a:t>
            </a:r>
            <a:r>
              <a:rPr lang="de-DE" dirty="0"/>
              <a:t> eine Küche </a:t>
            </a:r>
          </a:p>
          <a:p>
            <a:pPr algn="ctr">
              <a:lnSpc>
                <a:spcPct val="150000"/>
              </a:lnSpc>
            </a:pPr>
            <a:r>
              <a:rPr lang="de-DE" dirty="0">
                <a:latin typeface="Segoe Script" panose="030B0504020000000003" pitchFamily="66" charset="0"/>
              </a:rPr>
              <a:t>mehrere Gasträume</a:t>
            </a:r>
            <a:r>
              <a:rPr lang="de-DE" dirty="0"/>
              <a:t>?</a:t>
            </a:r>
            <a:br>
              <a:rPr lang="de-DE" dirty="0"/>
            </a:br>
            <a:endParaRPr lang="de-DE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55AB8C10-BC72-4EBE-A2A9-81F66535FBA4}"/>
              </a:ext>
            </a:extLst>
          </p:cNvPr>
          <p:cNvGrpSpPr/>
          <p:nvPr/>
        </p:nvGrpSpPr>
        <p:grpSpPr>
          <a:xfrm>
            <a:off x="0" y="4735680"/>
            <a:ext cx="9144000" cy="396240"/>
            <a:chOff x="0" y="4747260"/>
            <a:chExt cx="9144000" cy="396240"/>
          </a:xfrm>
        </p:grpSpPr>
        <p:sp>
          <p:nvSpPr>
            <p:cNvPr id="25" name="bk object 16">
              <a:extLst>
                <a:ext uri="{FF2B5EF4-FFF2-40B4-BE49-F238E27FC236}">
                  <a16:creationId xmlns:a16="http://schemas.microsoft.com/office/drawing/2014/main" id="{B6938A0D-BCB1-4A3F-963E-11955E98E963}"/>
                </a:ext>
              </a:extLst>
            </p:cNvPr>
            <p:cNvSpPr/>
            <p:nvPr/>
          </p:nvSpPr>
          <p:spPr>
            <a:xfrm>
              <a:off x="0" y="4747260"/>
              <a:ext cx="9144000" cy="396240"/>
            </a:xfrm>
            <a:custGeom>
              <a:avLst/>
              <a:gdLst/>
              <a:ahLst/>
              <a:cxnLst/>
              <a:rect l="l" t="t" r="r" b="b"/>
              <a:pathLst>
                <a:path w="9144000" h="396239">
                  <a:moveTo>
                    <a:pt x="0" y="395935"/>
                  </a:moveTo>
                  <a:lnTo>
                    <a:pt x="9144000" y="395935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395935"/>
                  </a:lnTo>
                  <a:close/>
                </a:path>
              </a:pathLst>
            </a:custGeom>
            <a:solidFill>
              <a:srgbClr val="5A25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CE3F5AC6-984C-4912-A358-4E814C43E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000" y="4871153"/>
              <a:ext cx="648000" cy="90063"/>
            </a:xfrm>
            <a:prstGeom prst="rect">
              <a:avLst/>
            </a:prstGeom>
          </p:spPr>
        </p:pic>
        <p:sp>
          <p:nvSpPr>
            <p:cNvPr id="27" name="Fußzeilenplatzhalter 2">
              <a:extLst>
                <a:ext uri="{FF2B5EF4-FFF2-40B4-BE49-F238E27FC236}">
                  <a16:creationId xmlns:a16="http://schemas.microsoft.com/office/drawing/2014/main" id="{E195E589-DD8F-4617-9755-8A5CF2C6670B}"/>
                </a:ext>
              </a:extLst>
            </p:cNvPr>
            <p:cNvSpPr txBox="1">
              <a:spLocks/>
            </p:cNvSpPr>
            <p:nvPr/>
          </p:nvSpPr>
          <p:spPr>
            <a:xfrm>
              <a:off x="2073195" y="4824384"/>
              <a:ext cx="6781129" cy="183600"/>
            </a:xfrm>
            <a:prstGeom prst="rect">
              <a:avLst/>
            </a:prstGeom>
          </p:spPr>
          <p:txBody>
            <a:bodyPr vert="horz" lIns="91440" tIns="45720" rIns="91440" bIns="45720" rtlCol="0" anchor="b" anchorCtr="0"/>
            <a:lstStyle>
              <a:defPPr>
                <a:defRPr lang="de-DE"/>
              </a:defPPr>
              <a:lvl1pPr marL="0" algn="r" defTabSz="685800" rtl="0" eaLnBrk="1" latinLnBrk="0" hangingPunct="1">
                <a:defRPr sz="60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/>
                <a:t> Diakonie-Siegel kirchlich-diakonische Organisationen Unternehmen und Werke , Diakonisches Institut für Qualitätsentwicklung und Gütesiegel in Kirche und Diakonie,  2021</a:t>
              </a:r>
              <a:endParaRPr lang="de-DE" dirty="0"/>
            </a:p>
          </p:txBody>
        </p:sp>
        <p:sp>
          <p:nvSpPr>
            <p:cNvPr id="29" name="Foliennummernplatzhalter 3">
              <a:extLst>
                <a:ext uri="{FF2B5EF4-FFF2-40B4-BE49-F238E27FC236}">
                  <a16:creationId xmlns:a16="http://schemas.microsoft.com/office/drawing/2014/main" id="{BCF8F484-CA67-4DA6-AF4A-6146E5C23D3B}"/>
                </a:ext>
              </a:extLst>
            </p:cNvPr>
            <p:cNvSpPr txBox="1">
              <a:spLocks/>
            </p:cNvSpPr>
            <p:nvPr/>
          </p:nvSpPr>
          <p:spPr>
            <a:xfrm>
              <a:off x="8690524" y="4828495"/>
              <a:ext cx="385200" cy="183600"/>
            </a:xfrm>
            <a:prstGeom prst="rect">
              <a:avLst/>
            </a:prstGeom>
          </p:spPr>
          <p:txBody>
            <a:bodyPr vert="horz" lIns="91440" tIns="45720" rIns="91440" bIns="45720" rtlCol="0" anchor="b" anchorCtr="0"/>
            <a:lstStyle>
              <a:defPPr>
                <a:defRPr lang="de-DE"/>
              </a:defPPr>
              <a:lvl1pPr marL="0" algn="r" defTabSz="685800" rtl="0" eaLnBrk="1" latinLnBrk="0" hangingPunct="1">
                <a:defRPr sz="600" b="1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DBA625E4-C354-4A2B-949C-FF469D43AAC9}" type="slidenum">
                <a:rPr lang="de-DE" smtClean="0"/>
                <a:pPr/>
                <a:t>22</a:t>
              </a:fld>
              <a:endParaRPr lang="de-DE" dirty="0"/>
            </a:p>
          </p:txBody>
        </p:sp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8084138B-076F-453C-B52C-518253DC55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2"/>
          <a:stretch/>
        </p:blipFill>
        <p:spPr>
          <a:xfrm>
            <a:off x="3966109" y="-103235"/>
            <a:ext cx="5109615" cy="3452168"/>
          </a:xfrm>
          <a:prstGeom prst="rect">
            <a:avLst/>
          </a:prstGeom>
        </p:spPr>
      </p:pic>
      <p:sp>
        <p:nvSpPr>
          <p:cNvPr id="23" name="bk object 16">
            <a:extLst>
              <a:ext uri="{FF2B5EF4-FFF2-40B4-BE49-F238E27FC236}">
                <a16:creationId xmlns:a16="http://schemas.microsoft.com/office/drawing/2014/main" id="{A966E9E5-781E-488A-9368-0685FDFC1722}"/>
              </a:ext>
            </a:extLst>
          </p:cNvPr>
          <p:cNvSpPr/>
          <p:nvPr/>
        </p:nvSpPr>
        <p:spPr>
          <a:xfrm>
            <a:off x="0" y="4747260"/>
            <a:ext cx="9144000" cy="396240"/>
          </a:xfrm>
          <a:custGeom>
            <a:avLst/>
            <a:gdLst/>
            <a:ahLst/>
            <a:cxnLst/>
            <a:rect l="l" t="t" r="r" b="b"/>
            <a:pathLst>
              <a:path w="9144000" h="396239">
                <a:moveTo>
                  <a:pt x="0" y="395935"/>
                </a:moveTo>
                <a:lnTo>
                  <a:pt x="9144000" y="395935"/>
                </a:lnTo>
                <a:lnTo>
                  <a:pt x="9144000" y="0"/>
                </a:lnTo>
                <a:lnTo>
                  <a:pt x="0" y="0"/>
                </a:lnTo>
                <a:lnTo>
                  <a:pt x="0" y="395935"/>
                </a:lnTo>
                <a:close/>
              </a:path>
            </a:pathLst>
          </a:custGeom>
          <a:solidFill>
            <a:srgbClr val="5A257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D2FF4DFD-FAD0-4FF2-BB6C-A2FC4C3972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871153"/>
            <a:ext cx="648000" cy="90063"/>
          </a:xfrm>
          <a:prstGeom prst="rect">
            <a:avLst/>
          </a:prstGeom>
        </p:spPr>
      </p:pic>
      <p:sp>
        <p:nvSpPr>
          <p:cNvPr id="30" name="Fußzeilenplatzhalter 2">
            <a:extLst>
              <a:ext uri="{FF2B5EF4-FFF2-40B4-BE49-F238E27FC236}">
                <a16:creationId xmlns:a16="http://schemas.microsoft.com/office/drawing/2014/main" id="{AE11A432-49AD-4310-AA1B-BE04F0A8BB34}"/>
              </a:ext>
            </a:extLst>
          </p:cNvPr>
          <p:cNvSpPr txBox="1">
            <a:spLocks/>
          </p:cNvSpPr>
          <p:nvPr/>
        </p:nvSpPr>
        <p:spPr>
          <a:xfrm>
            <a:off x="2073195" y="4824384"/>
            <a:ext cx="6781129" cy="18360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de-DE"/>
            </a:defPPr>
            <a:lvl1pPr marL="0" algn="r" defTabSz="685800" rtl="0" eaLnBrk="1" latinLnBrk="0" hangingPunct="1">
              <a:defRPr sz="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31" name="Foliennummernplatzhalter 3">
            <a:extLst>
              <a:ext uri="{FF2B5EF4-FFF2-40B4-BE49-F238E27FC236}">
                <a16:creationId xmlns:a16="http://schemas.microsoft.com/office/drawing/2014/main" id="{8F76CE01-36EB-451B-883C-634A741B8E31}"/>
              </a:ext>
            </a:extLst>
          </p:cNvPr>
          <p:cNvSpPr txBox="1">
            <a:spLocks/>
          </p:cNvSpPr>
          <p:nvPr/>
        </p:nvSpPr>
        <p:spPr>
          <a:xfrm>
            <a:off x="8690524" y="4828495"/>
            <a:ext cx="385200" cy="18360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de-DE"/>
            </a:defPPr>
            <a:lvl1pPr marL="0" algn="r" defTabSz="685800" rtl="0" eaLnBrk="1" latinLnBrk="0" hangingPunct="1">
              <a:defRPr sz="6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A625E4-C354-4A2B-949C-FF469D43AAC9}" type="slidenum">
              <a:rPr lang="de-DE" smtClean="0"/>
              <a:pPr/>
              <a:t>22</a:t>
            </a:fld>
            <a:endParaRPr lang="de-DE" dirty="0"/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0449EB49-54FF-45CD-BF35-5A35A3C145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5" t="-6248" r="72587" b="6248"/>
          <a:stretch/>
        </p:blipFill>
        <p:spPr>
          <a:xfrm>
            <a:off x="-49593" y="1486024"/>
            <a:ext cx="5238988" cy="3539576"/>
          </a:xfrm>
          <a:prstGeom prst="rect">
            <a:avLst/>
          </a:prstGeom>
        </p:spPr>
      </p:pic>
      <p:sp>
        <p:nvSpPr>
          <p:cNvPr id="33" name="Textplatzhalter 4">
            <a:extLst>
              <a:ext uri="{FF2B5EF4-FFF2-40B4-BE49-F238E27FC236}">
                <a16:creationId xmlns:a16="http://schemas.microsoft.com/office/drawing/2014/main" id="{D42462E0-3748-4FB9-8480-B646C2E677E0}"/>
              </a:ext>
            </a:extLst>
          </p:cNvPr>
          <p:cNvSpPr txBox="1">
            <a:spLocks/>
          </p:cNvSpPr>
          <p:nvPr/>
        </p:nvSpPr>
        <p:spPr>
          <a:xfrm>
            <a:off x="4136065" y="2166446"/>
            <a:ext cx="2467532" cy="11255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685800" rtl="0" eaLnBrk="1" latinLnBrk="0" hangingPunct="1">
              <a:lnSpc>
                <a:spcPts val="2200"/>
              </a:lnSpc>
              <a:spcBef>
                <a:spcPts val="0"/>
              </a:spcBef>
              <a:buFontTx/>
              <a:buNone/>
              <a:defRPr sz="2000" b="1" kern="1200">
                <a:solidFill>
                  <a:srgbClr val="009B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de-DE" sz="1600" dirty="0"/>
              <a:t>Welche </a:t>
            </a:r>
            <a:br>
              <a:rPr lang="de-DE" sz="1600" dirty="0"/>
            </a:br>
            <a:r>
              <a:rPr lang="de-DE" sz="1600" dirty="0">
                <a:latin typeface="Segoe Script" panose="030B0504020000000003" pitchFamily="66" charset="0"/>
              </a:rPr>
              <a:t>Verteilerküchen</a:t>
            </a: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gibt es?</a:t>
            </a:r>
          </a:p>
        </p:txBody>
      </p:sp>
      <p:sp>
        <p:nvSpPr>
          <p:cNvPr id="34" name="Textplatzhalter 4">
            <a:extLst>
              <a:ext uri="{FF2B5EF4-FFF2-40B4-BE49-F238E27FC236}">
                <a16:creationId xmlns:a16="http://schemas.microsoft.com/office/drawing/2014/main" id="{9B13DCEA-56F3-43BE-B755-82D41967250A}"/>
              </a:ext>
            </a:extLst>
          </p:cNvPr>
          <p:cNvSpPr txBox="1">
            <a:spLocks/>
          </p:cNvSpPr>
          <p:nvPr/>
        </p:nvSpPr>
        <p:spPr>
          <a:xfrm>
            <a:off x="6122761" y="3453235"/>
            <a:ext cx="2867086" cy="14306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ts val="2200"/>
              </a:lnSpc>
              <a:spcBef>
                <a:spcPts val="0"/>
              </a:spcBef>
              <a:buFontTx/>
              <a:buNone/>
              <a:defRPr sz="2000" b="1" kern="1200">
                <a:solidFill>
                  <a:srgbClr val="009BD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de-DE" sz="1600" dirty="0"/>
              <a:t>Und wie wird die </a:t>
            </a:r>
          </a:p>
          <a:p>
            <a:pPr algn="ctr">
              <a:lnSpc>
                <a:spcPct val="150000"/>
              </a:lnSpc>
            </a:pPr>
            <a:r>
              <a:rPr lang="de-DE" sz="1600" dirty="0">
                <a:latin typeface="Segoe Script" panose="030B0504020000000003" pitchFamily="66" charset="0"/>
              </a:rPr>
              <a:t>Zusammenarbeit</a:t>
            </a:r>
          </a:p>
          <a:p>
            <a:pPr algn="ctr">
              <a:lnSpc>
                <a:spcPct val="150000"/>
              </a:lnSpc>
            </a:pPr>
            <a:r>
              <a:rPr lang="de-DE" sz="1600" dirty="0"/>
              <a:t> organisiert?</a:t>
            </a:r>
          </a:p>
        </p:txBody>
      </p:sp>
    </p:spTree>
    <p:extLst>
      <p:ext uri="{BB962C8B-B14F-4D97-AF65-F5344CB8AC3E}">
        <p14:creationId xmlns:p14="http://schemas.microsoft.com/office/powerpoint/2010/main" val="23022906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33" grpId="0"/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250" y="324142"/>
            <a:ext cx="8371150" cy="450655"/>
          </a:xfrm>
        </p:spPr>
        <p:txBody>
          <a:bodyPr>
            <a:normAutofit/>
          </a:bodyPr>
          <a:lstStyle/>
          <a:p>
            <a:r>
              <a:rPr lang="de-DE" dirty="0"/>
              <a:t>Prozessverständnis im DSO</a:t>
            </a:r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6EFD7E5-ADAE-4AE3-9B01-CB23919302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6" b="29201"/>
          <a:stretch/>
        </p:blipFill>
        <p:spPr>
          <a:xfrm>
            <a:off x="882191" y="100380"/>
            <a:ext cx="7499334" cy="451728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99C42D18-7CDB-4DB3-A8D7-1BFBC900C0D2}"/>
              </a:ext>
            </a:extLst>
          </p:cNvPr>
          <p:cNvSpPr/>
          <p:nvPr/>
        </p:nvSpPr>
        <p:spPr>
          <a:xfrm rot="20611876">
            <a:off x="395733" y="1425388"/>
            <a:ext cx="1821956" cy="1077474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altLang="de-DE" sz="1013" dirty="0">
                <a:solidFill>
                  <a:srgbClr val="50298D"/>
                </a:solidFill>
              </a:rPr>
              <a:t>Muss ausgetauscht werden nach Korrektur durch Frau Hesse</a:t>
            </a:r>
          </a:p>
        </p:txBody>
      </p:sp>
    </p:spTree>
    <p:extLst>
      <p:ext uri="{BB962C8B-B14F-4D97-AF65-F5344CB8AC3E}">
        <p14:creationId xmlns:p14="http://schemas.microsoft.com/office/powerpoint/2010/main" val="1305769926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251" y="324142"/>
            <a:ext cx="2829104" cy="450655"/>
          </a:xfrm>
        </p:spPr>
        <p:txBody>
          <a:bodyPr>
            <a:normAutofit/>
          </a:bodyPr>
          <a:lstStyle/>
          <a:p>
            <a:r>
              <a:rPr lang="de-DE" dirty="0"/>
              <a:t>Neu und besonders</a:t>
            </a:r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5BDB445-F1A7-47B2-B2CF-F7EF6B168F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85" y="1113494"/>
            <a:ext cx="2093556" cy="1336654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9406D50B-E57D-4546-80D4-92ED1C774E47}"/>
              </a:ext>
            </a:extLst>
          </p:cNvPr>
          <p:cNvSpPr txBox="1"/>
          <p:nvPr/>
        </p:nvSpPr>
        <p:spPr>
          <a:xfrm rot="21146464">
            <a:off x="848512" y="1464554"/>
            <a:ext cx="1544002" cy="64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Segoe Script" panose="030B0504020000000003" pitchFamily="66" charset="0"/>
              </a:rPr>
              <a:t>NEU!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C53E86A-A44E-4432-B32F-57F50CA0CEEB}"/>
              </a:ext>
            </a:extLst>
          </p:cNvPr>
          <p:cNvSpPr txBox="1"/>
          <p:nvPr/>
        </p:nvSpPr>
        <p:spPr>
          <a:xfrm rot="21146464">
            <a:off x="885914" y="1501854"/>
            <a:ext cx="1477432" cy="64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bg1"/>
                </a:solidFill>
                <a:latin typeface="Segoe Script" panose="030B0504020000000003" pitchFamily="66" charset="0"/>
              </a:rPr>
              <a:t>NEU!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2D21A28-ED87-4B90-A45E-F8CDA57240B6}"/>
              </a:ext>
            </a:extLst>
          </p:cNvPr>
          <p:cNvSpPr txBox="1"/>
          <p:nvPr/>
        </p:nvSpPr>
        <p:spPr>
          <a:xfrm>
            <a:off x="-42511" y="3337301"/>
            <a:ext cx="31571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de-DE" altLang="de-DE" sz="1400" dirty="0">
                <a:latin typeface="Segoe Script" panose="030B0504020000000003" pitchFamily="66" charset="0"/>
              </a:rPr>
              <a:t>Digitalisierung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1754C5D-B74C-4ED1-98C8-C49FEF9A0D44}"/>
              </a:ext>
            </a:extLst>
          </p:cNvPr>
          <p:cNvSpPr txBox="1"/>
          <p:nvPr/>
        </p:nvSpPr>
        <p:spPr>
          <a:xfrm>
            <a:off x="-98793" y="2788845"/>
            <a:ext cx="31571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de-DE" altLang="de-DE" sz="1400" dirty="0">
                <a:latin typeface="Segoe Script" panose="030B0504020000000003" pitchFamily="66" charset="0"/>
              </a:rPr>
              <a:t>Compliance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25616E9-25BD-4EF1-9C73-DEA050A82868}"/>
              </a:ext>
            </a:extLst>
          </p:cNvPr>
          <p:cNvSpPr txBox="1"/>
          <p:nvPr/>
        </p:nvSpPr>
        <p:spPr>
          <a:xfrm>
            <a:off x="-42511" y="3901390"/>
            <a:ext cx="31571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de-DE" altLang="de-DE" sz="1400" dirty="0">
                <a:latin typeface="Segoe Script" panose="030B0504020000000003" pitchFamily="66" charset="0"/>
              </a:rPr>
              <a:t>Schutz vor Gewalt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D4707280-5FE1-4A22-BB60-83630E473F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2246">
            <a:off x="3649224" y="746268"/>
            <a:ext cx="2658579" cy="178281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325ED0FE-C0B6-4275-8D0C-DFA474C66D6D}"/>
              </a:ext>
            </a:extLst>
          </p:cNvPr>
          <p:cNvSpPr txBox="1"/>
          <p:nvPr/>
        </p:nvSpPr>
        <p:spPr>
          <a:xfrm rot="21036493">
            <a:off x="3723233" y="1505291"/>
            <a:ext cx="2437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Segoe Script" panose="030B0504020000000003" pitchFamily="66" charset="0"/>
              </a:rPr>
              <a:t>BESONDERS!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856FFCB5-B215-42AE-9DF5-23493AF669A7}"/>
              </a:ext>
            </a:extLst>
          </p:cNvPr>
          <p:cNvSpPr txBox="1"/>
          <p:nvPr/>
        </p:nvSpPr>
        <p:spPr>
          <a:xfrm rot="21036493">
            <a:off x="3758205" y="1530186"/>
            <a:ext cx="2437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Segoe Script" panose="030B0504020000000003" pitchFamily="66" charset="0"/>
              </a:rPr>
              <a:t>BESONDERS!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725AE59-0186-415E-993B-1396713C68A6}"/>
              </a:ext>
            </a:extLst>
          </p:cNvPr>
          <p:cNvSpPr txBox="1"/>
          <p:nvPr/>
        </p:nvSpPr>
        <p:spPr>
          <a:xfrm>
            <a:off x="4870843" y="3658018"/>
            <a:ext cx="315714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de-DE" altLang="de-DE" sz="1400" dirty="0"/>
              <a:t>Stärkung von Themen wie </a:t>
            </a:r>
            <a:br>
              <a:rPr lang="de-DE" altLang="de-DE" sz="1400" dirty="0"/>
            </a:br>
            <a:r>
              <a:rPr lang="de-DE" altLang="de-DE" sz="1400" dirty="0">
                <a:latin typeface="Segoe Script" panose="030B0504020000000003" pitchFamily="66" charset="0"/>
              </a:rPr>
              <a:t>Familien- und Wirkungsorientierung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BD330E66-8451-4A89-9F33-78E6C83E46AC}"/>
              </a:ext>
            </a:extLst>
          </p:cNvPr>
          <p:cNvSpPr txBox="1"/>
          <p:nvPr/>
        </p:nvSpPr>
        <p:spPr>
          <a:xfrm>
            <a:off x="6154359" y="764227"/>
            <a:ext cx="315714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de-DE" altLang="de-DE" sz="1400" dirty="0">
                <a:latin typeface="Segoe Script" panose="030B0504020000000003" pitchFamily="66" charset="0"/>
              </a:rPr>
              <a:t>Generalistische</a:t>
            </a:r>
            <a:br>
              <a:rPr lang="de-DE" altLang="de-DE" sz="1400" dirty="0">
                <a:latin typeface="Segoe Script" panose="030B0504020000000003" pitchFamily="66" charset="0"/>
              </a:rPr>
            </a:br>
            <a:r>
              <a:rPr lang="de-DE" altLang="de-DE" sz="1400" dirty="0"/>
              <a:t> anwendbare Kernprozesse</a:t>
            </a:r>
            <a:br>
              <a:rPr lang="de-DE" altLang="de-DE" sz="1400" dirty="0"/>
            </a:br>
            <a:endParaRPr lang="de-DE" altLang="de-DE" sz="1400" dirty="0">
              <a:latin typeface="Segoe Script" panose="030B0504020000000003" pitchFamily="66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6ED390A9-D57A-4599-9380-49579F94CD7C}"/>
              </a:ext>
            </a:extLst>
          </p:cNvPr>
          <p:cNvSpPr txBox="1"/>
          <p:nvPr/>
        </p:nvSpPr>
        <p:spPr>
          <a:xfrm>
            <a:off x="6123773" y="2344317"/>
            <a:ext cx="315714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de-DE" altLang="de-DE" sz="1400" dirty="0"/>
              <a:t>Basierend auf einem </a:t>
            </a:r>
            <a:br>
              <a:rPr lang="de-DE" altLang="de-DE" sz="1400" dirty="0"/>
            </a:br>
            <a:r>
              <a:rPr lang="de-DE" altLang="de-DE" sz="1400" dirty="0">
                <a:latin typeface="Segoe Script" panose="030B0504020000000003" pitchFamily="66" charset="0"/>
              </a:rPr>
              <a:t>potentialorientierten</a:t>
            </a:r>
            <a:br>
              <a:rPr lang="de-DE" altLang="de-DE" sz="1400" dirty="0">
                <a:latin typeface="Segoe Script" panose="030B0504020000000003" pitchFamily="66" charset="0"/>
              </a:rPr>
            </a:br>
            <a:r>
              <a:rPr lang="de-DE" altLang="de-DE" sz="1400" dirty="0"/>
              <a:t>QM-Verständnis</a:t>
            </a:r>
          </a:p>
        </p:txBody>
      </p:sp>
      <p:pic>
        <p:nvPicPr>
          <p:cNvPr id="28" name="Grafik 27" descr="Ein Bild, das Uhr, Raum enthält.&#10;&#10;Automatisch generierte Beschreibung">
            <a:extLst>
              <a:ext uri="{FF2B5EF4-FFF2-40B4-BE49-F238E27FC236}">
                <a16:creationId xmlns:a16="http://schemas.microsoft.com/office/drawing/2014/main" id="{D8793C87-6C95-438F-9184-0A54845D98E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21" b="46815"/>
          <a:stretch/>
        </p:blipFill>
        <p:spPr>
          <a:xfrm>
            <a:off x="6301006" y="258245"/>
            <a:ext cx="714332" cy="649459"/>
          </a:xfrm>
          <a:prstGeom prst="rect">
            <a:avLst/>
          </a:prstGeom>
        </p:spPr>
      </p:pic>
      <p:pic>
        <p:nvPicPr>
          <p:cNvPr id="29" name="Grafik 28" descr="Ein Bild, das Uhr, Raum enthält.&#10;&#10;Automatisch generierte Beschreibung">
            <a:extLst>
              <a:ext uri="{FF2B5EF4-FFF2-40B4-BE49-F238E27FC236}">
                <a16:creationId xmlns:a16="http://schemas.microsoft.com/office/drawing/2014/main" id="{1C7A9D81-BAB2-4D7E-8FA7-CC818A0FC99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3" t="1456" r="32648" b="45359"/>
          <a:stretch/>
        </p:blipFill>
        <p:spPr>
          <a:xfrm>
            <a:off x="6645491" y="1190521"/>
            <a:ext cx="714332" cy="649459"/>
          </a:xfrm>
          <a:prstGeom prst="rect">
            <a:avLst/>
          </a:prstGeom>
        </p:spPr>
      </p:pic>
      <p:pic>
        <p:nvPicPr>
          <p:cNvPr id="30" name="Grafik 29" descr="Ein Bild, das Uhr, Raum enthält.&#10;&#10;Automatisch generierte Beschreibung">
            <a:extLst>
              <a:ext uri="{FF2B5EF4-FFF2-40B4-BE49-F238E27FC236}">
                <a16:creationId xmlns:a16="http://schemas.microsoft.com/office/drawing/2014/main" id="{99425724-4FD9-4305-A185-7EED5EE350A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3" t="1005" r="-1672" b="45810"/>
          <a:stretch/>
        </p:blipFill>
        <p:spPr>
          <a:xfrm>
            <a:off x="7499029" y="21965"/>
            <a:ext cx="714332" cy="649459"/>
          </a:xfrm>
          <a:prstGeom prst="rect">
            <a:avLst/>
          </a:prstGeom>
        </p:spPr>
      </p:pic>
      <p:pic>
        <p:nvPicPr>
          <p:cNvPr id="31" name="Grafik 30" descr="Ein Bild, das Uhr, Raum enthält.&#10;&#10;Automatisch generierte Beschreibung">
            <a:extLst>
              <a:ext uri="{FF2B5EF4-FFF2-40B4-BE49-F238E27FC236}">
                <a16:creationId xmlns:a16="http://schemas.microsoft.com/office/drawing/2014/main" id="{99F6C319-C6B0-4F15-889E-83BADA87065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33" t="51708" r="-3312" b="-4893"/>
          <a:stretch/>
        </p:blipFill>
        <p:spPr>
          <a:xfrm>
            <a:off x="7569975" y="1319895"/>
            <a:ext cx="714332" cy="649459"/>
          </a:xfrm>
          <a:prstGeom prst="rect">
            <a:avLst/>
          </a:prstGeom>
        </p:spPr>
      </p:pic>
      <p:pic>
        <p:nvPicPr>
          <p:cNvPr id="32" name="Grafik 31" descr="Ein Bild, das Uhr, Raum enthält.&#10;&#10;Automatisch generierte Beschreibung">
            <a:extLst>
              <a:ext uri="{FF2B5EF4-FFF2-40B4-BE49-F238E27FC236}">
                <a16:creationId xmlns:a16="http://schemas.microsoft.com/office/drawing/2014/main" id="{3BD642A5-BE63-4AC8-918F-858B1B4147F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9" t="52665" r="31502" b="-5850"/>
          <a:stretch/>
        </p:blipFill>
        <p:spPr>
          <a:xfrm>
            <a:off x="8447281" y="198594"/>
            <a:ext cx="714332" cy="649459"/>
          </a:xfrm>
          <a:prstGeom prst="rect">
            <a:avLst/>
          </a:prstGeom>
        </p:spPr>
      </p:pic>
      <p:pic>
        <p:nvPicPr>
          <p:cNvPr id="33" name="Grafik 32" descr="Ein Bild, das Uhr, Raum enthält.&#10;&#10;Automatisch generierte Beschreibung">
            <a:extLst>
              <a:ext uri="{FF2B5EF4-FFF2-40B4-BE49-F238E27FC236}">
                <a16:creationId xmlns:a16="http://schemas.microsoft.com/office/drawing/2014/main" id="{F4324B9F-F09D-4FF3-A731-6779A4FC421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53187" r="59122" b="-6372"/>
          <a:stretch/>
        </p:blipFill>
        <p:spPr>
          <a:xfrm>
            <a:off x="8395576" y="1206686"/>
            <a:ext cx="714332" cy="649459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0F2E96D7-7401-433E-A2D1-319AB39E5E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931" y="2214778"/>
            <a:ext cx="440937" cy="392953"/>
          </a:xfrm>
          <a:prstGeom prst="rect">
            <a:avLst/>
          </a:prstGeom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id="{E6C086BD-EE7B-4B2F-A1BE-52E764C8900A}"/>
              </a:ext>
            </a:extLst>
          </p:cNvPr>
          <p:cNvSpPr txBox="1"/>
          <p:nvPr/>
        </p:nvSpPr>
        <p:spPr>
          <a:xfrm>
            <a:off x="2611190" y="3034432"/>
            <a:ext cx="31571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de-DE" altLang="de-DE" sz="1400" dirty="0">
                <a:latin typeface="Segoe Script" panose="030B0504020000000003" pitchFamily="66" charset="0"/>
              </a:rPr>
              <a:t>Zweistufiges </a:t>
            </a:r>
            <a:r>
              <a:rPr lang="de-DE" altLang="de-DE" sz="1400" dirty="0"/>
              <a:t>Zertifizierungsverfahren (optional)</a:t>
            </a:r>
          </a:p>
        </p:txBody>
      </p:sp>
    </p:spTree>
    <p:extLst>
      <p:ext uri="{BB962C8B-B14F-4D97-AF65-F5344CB8AC3E}">
        <p14:creationId xmlns:p14="http://schemas.microsoft.com/office/powerpoint/2010/main" val="210627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2" grpId="0"/>
      <p:bldP spid="24" grpId="0"/>
      <p:bldP spid="25" grpId="0"/>
      <p:bldP spid="26" grpId="0"/>
      <p:bldP spid="27" grpId="0"/>
      <p:bldP spid="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25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250" y="324142"/>
            <a:ext cx="7487003" cy="450655"/>
          </a:xfrm>
        </p:spPr>
        <p:txBody>
          <a:bodyPr>
            <a:normAutofit/>
          </a:bodyPr>
          <a:lstStyle/>
          <a:p>
            <a:r>
              <a:rPr lang="de-DE" dirty="0"/>
              <a:t>Ausschnitt Kapitel Digitalisierung</a:t>
            </a:r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63C1A17C-3AD3-47CF-840C-553A9CAEB811}"/>
              </a:ext>
            </a:extLst>
          </p:cNvPr>
          <p:cNvSpPr/>
          <p:nvPr/>
        </p:nvSpPr>
        <p:spPr>
          <a:xfrm rot="20611876">
            <a:off x="395733" y="1425388"/>
            <a:ext cx="1821956" cy="1077474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altLang="de-DE" sz="1013" dirty="0">
                <a:solidFill>
                  <a:srgbClr val="50298D"/>
                </a:solidFill>
              </a:rPr>
              <a:t>Wird vervollständigt nach Satz durch </a:t>
            </a:r>
            <a:br>
              <a:rPr lang="de-DE" altLang="de-DE" sz="1013" dirty="0">
                <a:solidFill>
                  <a:srgbClr val="50298D"/>
                </a:solidFill>
              </a:rPr>
            </a:br>
            <a:r>
              <a:rPr lang="de-DE" altLang="de-DE" sz="1013" dirty="0">
                <a:solidFill>
                  <a:srgbClr val="50298D"/>
                </a:solidFill>
              </a:rPr>
              <a:t>Fr. Hesse</a:t>
            </a:r>
          </a:p>
        </p:txBody>
      </p:sp>
    </p:spTree>
    <p:extLst>
      <p:ext uri="{BB962C8B-B14F-4D97-AF65-F5344CB8AC3E}">
        <p14:creationId xmlns:p14="http://schemas.microsoft.com/office/powerpoint/2010/main" val="40033610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51C6A41E-882B-4377-9087-B071F719BB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7"/>
          <a:stretch/>
        </p:blipFill>
        <p:spPr>
          <a:xfrm>
            <a:off x="844626" y="178284"/>
            <a:ext cx="7304122" cy="3706424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26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250" y="324142"/>
            <a:ext cx="7487003" cy="450655"/>
          </a:xfrm>
        </p:spPr>
        <p:txBody>
          <a:bodyPr>
            <a:normAutofit/>
          </a:bodyPr>
          <a:lstStyle/>
          <a:p>
            <a:r>
              <a:rPr lang="de-DE" dirty="0"/>
              <a:t>Zertifizierungsmöglichkeiten</a:t>
            </a:r>
          </a:p>
        </p:txBody>
      </p:sp>
      <p:pic>
        <p:nvPicPr>
          <p:cNvPr id="11" name="Grafik 10" descr="Start mit einfarbiger Füllung">
            <a:hlinkClick r:id="rId3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F4856A2C-4A26-4A5C-9BFA-1733687AF9FE}"/>
              </a:ext>
            </a:extLst>
          </p:cNvPr>
          <p:cNvSpPr txBox="1"/>
          <p:nvPr/>
        </p:nvSpPr>
        <p:spPr>
          <a:xfrm>
            <a:off x="536961" y="3982518"/>
            <a:ext cx="29638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Ein diakonischer </a:t>
            </a:r>
            <a:r>
              <a:rPr lang="de-DE" dirty="0">
                <a:latin typeface="Segoe Script" panose="030B0504020000000003" pitchFamily="66" charset="0"/>
              </a:rPr>
              <a:t>Leitfaden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für die interne Qualitätsentwicklung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3A92D02-55A8-4D51-9629-8E9C03E20FAB}"/>
              </a:ext>
            </a:extLst>
          </p:cNvPr>
          <p:cNvSpPr txBox="1"/>
          <p:nvPr/>
        </p:nvSpPr>
        <p:spPr>
          <a:xfrm>
            <a:off x="3038673" y="2856276"/>
            <a:ext cx="306237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Ein diakonisches </a:t>
            </a:r>
            <a:r>
              <a:rPr lang="de-DE" dirty="0">
                <a:latin typeface="Segoe Script" panose="030B0504020000000003" pitchFamily="66" charset="0"/>
              </a:rPr>
              <a:t>Basis-Siegel</a:t>
            </a:r>
          </a:p>
          <a:p>
            <a:pPr algn="r"/>
            <a:r>
              <a:rPr lang="de-DE" dirty="0"/>
              <a:t>als Nachweis für </a:t>
            </a:r>
            <a:br>
              <a:rPr lang="de-DE" dirty="0"/>
            </a:br>
            <a:r>
              <a:rPr lang="de-DE" dirty="0"/>
              <a:t>erfüllte Q-Kriterien </a:t>
            </a:r>
            <a:br>
              <a:rPr lang="de-DE" dirty="0"/>
            </a:br>
            <a:r>
              <a:rPr lang="de-DE" dirty="0"/>
              <a:t>in der Personalführung, </a:t>
            </a:r>
            <a:br>
              <a:rPr lang="de-DE" dirty="0"/>
            </a:br>
            <a:r>
              <a:rPr lang="de-DE" dirty="0"/>
              <a:t>der Leistungserbringung und der diakonischen Profilierung.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F753DF5-E440-47C5-ACE1-A84C71580C63}"/>
              </a:ext>
            </a:extLst>
          </p:cNvPr>
          <p:cNvSpPr txBox="1"/>
          <p:nvPr/>
        </p:nvSpPr>
        <p:spPr>
          <a:xfrm>
            <a:off x="5739448" y="1465956"/>
            <a:ext cx="2559926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Das Diakonie-Siegel </a:t>
            </a:r>
            <a:br>
              <a:rPr lang="de-DE" dirty="0"/>
            </a:br>
            <a:r>
              <a:rPr lang="de-DE" dirty="0"/>
              <a:t>als Nachweis für ein </a:t>
            </a:r>
            <a:r>
              <a:rPr lang="de-DE" dirty="0">
                <a:latin typeface="Segoe Script" panose="030B0504020000000003" pitchFamily="66" charset="0"/>
              </a:rPr>
              <a:t>umfassendes QM-System </a:t>
            </a:r>
          </a:p>
          <a:p>
            <a:pPr algn="r"/>
            <a:r>
              <a:rPr lang="de-DE" dirty="0"/>
              <a:t>mit diakonischem Profil </a:t>
            </a:r>
            <a:br>
              <a:rPr lang="de-DE" dirty="0"/>
            </a:br>
            <a:r>
              <a:rPr lang="de-DE" dirty="0">
                <a:latin typeface="Segoe Script" panose="030B0504020000000003" pitchFamily="66" charset="0"/>
              </a:rPr>
              <a:t>auf Basis der ISO 9001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145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51C6A41E-882B-4377-9087-B071F719BB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7"/>
          <a:stretch/>
        </p:blipFill>
        <p:spPr>
          <a:xfrm>
            <a:off x="919939" y="211840"/>
            <a:ext cx="7304122" cy="370642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C13CB7C-5498-4F2C-85A7-1C226FC70BC1}"/>
              </a:ext>
            </a:extLst>
          </p:cNvPr>
          <p:cNvSpPr txBox="1"/>
          <p:nvPr/>
        </p:nvSpPr>
        <p:spPr>
          <a:xfrm>
            <a:off x="671432" y="4267802"/>
            <a:ext cx="296388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>
                <a:latin typeface="Segoe Script" panose="030B0504020000000003" pitchFamily="66" charset="0"/>
              </a:rPr>
              <a:t>Offene Arbeit </a:t>
            </a:r>
            <a:r>
              <a:rPr lang="de-DE" dirty="0"/>
              <a:t>mit dem BRH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2CA7F63-14E1-4135-9665-4D890AB7F744}"/>
              </a:ext>
            </a:extLst>
          </p:cNvPr>
          <p:cNvSpPr txBox="1"/>
          <p:nvPr/>
        </p:nvSpPr>
        <p:spPr>
          <a:xfrm>
            <a:off x="3635320" y="3219594"/>
            <a:ext cx="2519519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de-DE" dirty="0"/>
              <a:t>Verpflichtende Bearbeitung aller 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  <a:latin typeface="Segoe Script" panose="030B0504020000000003" pitchFamily="66" charset="0"/>
              </a:rPr>
              <a:t>blauen Kapitel</a:t>
            </a:r>
            <a:r>
              <a:rPr lang="de-DE" dirty="0"/>
              <a:t>;</a:t>
            </a:r>
          </a:p>
          <a:p>
            <a:pPr algn="r"/>
            <a:r>
              <a:rPr lang="de-DE" dirty="0"/>
              <a:t>externe 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  <a:latin typeface="Segoe Script"/>
              </a:rPr>
              <a:t>Auditierung</a:t>
            </a:r>
            <a:r>
              <a:rPr lang="de-DE" dirty="0"/>
              <a:t> im Abstand von 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  <a:latin typeface="Segoe Script"/>
              </a:rPr>
              <a:t>3 Jahren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2E4EEEC-8E96-4027-A314-548827F4A2B1}"/>
              </a:ext>
            </a:extLst>
          </p:cNvPr>
          <p:cNvSpPr txBox="1"/>
          <p:nvPr/>
        </p:nvSpPr>
        <p:spPr>
          <a:xfrm>
            <a:off x="6083803" y="1768951"/>
            <a:ext cx="2118734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Verpflichtende </a:t>
            </a:r>
            <a:r>
              <a:rPr lang="de-DE" dirty="0">
                <a:solidFill>
                  <a:srgbClr val="702673"/>
                </a:solidFill>
                <a:latin typeface="Segoe Script" panose="030B0504020000000003" pitchFamily="66" charset="0"/>
              </a:rPr>
              <a:t>Bearbeitung aller Kapitel;</a:t>
            </a:r>
            <a:br>
              <a:rPr lang="de-DE" dirty="0">
                <a:solidFill>
                  <a:srgbClr val="702673"/>
                </a:solidFill>
                <a:latin typeface="Segoe Script" panose="030B0504020000000003" pitchFamily="66" charset="0"/>
              </a:rPr>
            </a:br>
            <a:r>
              <a:rPr lang="de-DE" dirty="0"/>
              <a:t>externes Zertifizierungsverfahren gemäß den </a:t>
            </a:r>
            <a:br>
              <a:rPr lang="de-DE" dirty="0"/>
            </a:br>
            <a:r>
              <a:rPr lang="de-DE" dirty="0"/>
              <a:t>Anforderungen für Zertifizierung nach </a:t>
            </a:r>
            <a:br>
              <a:rPr lang="de-DE" dirty="0"/>
            </a:br>
            <a:r>
              <a:rPr lang="de-DE" dirty="0"/>
              <a:t>DIN EN ISO 9001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27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250" y="324142"/>
            <a:ext cx="7487003" cy="450655"/>
          </a:xfrm>
        </p:spPr>
        <p:txBody>
          <a:bodyPr>
            <a:normAutofit/>
          </a:bodyPr>
          <a:lstStyle/>
          <a:p>
            <a:r>
              <a:rPr lang="de-DE" dirty="0"/>
              <a:t>Zertifizierungsmöglichkeiten</a:t>
            </a:r>
          </a:p>
        </p:txBody>
      </p:sp>
      <p:pic>
        <p:nvPicPr>
          <p:cNvPr id="11" name="Grafik 10" descr="Start mit einfarbiger Füllung">
            <a:hlinkClick r:id="rId3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3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28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250" y="324142"/>
            <a:ext cx="7487003" cy="450655"/>
          </a:xfrm>
        </p:spPr>
        <p:txBody>
          <a:bodyPr>
            <a:normAutofit fontScale="92500"/>
          </a:bodyPr>
          <a:lstStyle/>
          <a:p>
            <a:r>
              <a:rPr lang="de-DE" dirty="0">
                <a:latin typeface="Segoe Script" panose="030B0504020000000003" pitchFamily="66" charset="0"/>
              </a:rPr>
              <a:t>Verknüpfung</a:t>
            </a:r>
            <a:r>
              <a:rPr lang="de-DE" dirty="0"/>
              <a:t> des DSO mit fachspezifischen Diakonie-Siegel</a:t>
            </a:r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pic>
        <p:nvPicPr>
          <p:cNvPr id="5" name="Grafik 4" descr="Ein Bild, das Text, Visitenkarte, Screenshot enthält.&#10;&#10;Automatisch generierte Beschreibung">
            <a:extLst>
              <a:ext uri="{FF2B5EF4-FFF2-40B4-BE49-F238E27FC236}">
                <a16:creationId xmlns:a16="http://schemas.microsoft.com/office/drawing/2014/main" id="{410CBEB6-EAC1-49DA-B316-62B2B1A7F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2" r="50797" b="3734"/>
          <a:stretch/>
        </p:blipFill>
        <p:spPr>
          <a:xfrm>
            <a:off x="463419" y="646254"/>
            <a:ext cx="3146056" cy="3850991"/>
          </a:xfrm>
          <a:prstGeom prst="rect">
            <a:avLst/>
          </a:prstGeom>
        </p:spPr>
      </p:pic>
      <p:pic>
        <p:nvPicPr>
          <p:cNvPr id="13" name="Grafik 12" descr="Ein Bild, das Text, Visitenkarte, Screenshot enthält.&#10;&#10;Automatisch generierte Beschreibung">
            <a:extLst>
              <a:ext uri="{FF2B5EF4-FFF2-40B4-BE49-F238E27FC236}">
                <a16:creationId xmlns:a16="http://schemas.microsoft.com/office/drawing/2014/main" id="{6EDAEBD5-FBC3-424F-9FD6-1B10FD66E6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5" t="3042" b="3734"/>
          <a:stretch/>
        </p:blipFill>
        <p:spPr>
          <a:xfrm>
            <a:off x="4682358" y="707598"/>
            <a:ext cx="3271545" cy="3850991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B51D6665-9A72-461B-9041-15B601232A01}"/>
              </a:ext>
            </a:extLst>
          </p:cNvPr>
          <p:cNvSpPr/>
          <p:nvPr/>
        </p:nvSpPr>
        <p:spPr>
          <a:xfrm rot="20611876">
            <a:off x="395733" y="1425388"/>
            <a:ext cx="1821956" cy="1077474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altLang="de-DE" sz="1013" dirty="0">
                <a:solidFill>
                  <a:srgbClr val="50298D"/>
                </a:solidFill>
              </a:rPr>
              <a:t>Muss ausgetauscht werden nach Korrektur durch Frau Hesse</a:t>
            </a:r>
          </a:p>
        </p:txBody>
      </p:sp>
    </p:spTree>
    <p:extLst>
      <p:ext uri="{BB962C8B-B14F-4D97-AF65-F5344CB8AC3E}">
        <p14:creationId xmlns:p14="http://schemas.microsoft.com/office/powerpoint/2010/main" val="370996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>
            <a:extLst>
              <a:ext uri="{FF2B5EF4-FFF2-40B4-BE49-F238E27FC236}">
                <a16:creationId xmlns:a16="http://schemas.microsoft.com/office/drawing/2014/main" id="{9F6E58D9-A86D-4FF6-9792-17866DFF1C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4011">
            <a:off x="4180008" y="3271399"/>
            <a:ext cx="1208428" cy="1414289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29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250" y="324142"/>
            <a:ext cx="7487003" cy="450655"/>
          </a:xfrm>
        </p:spPr>
        <p:txBody>
          <a:bodyPr>
            <a:normAutofit fontScale="85000" lnSpcReduction="10000"/>
          </a:bodyPr>
          <a:lstStyle/>
          <a:p>
            <a:r>
              <a:rPr lang="de-DE" dirty="0">
                <a:latin typeface="Segoe Script" panose="030B0504020000000003" pitchFamily="66" charset="0"/>
              </a:rPr>
              <a:t>„Brücken“ </a:t>
            </a:r>
            <a:r>
              <a:rPr lang="de-DE" dirty="0"/>
              <a:t>zu den fachspezifischen Bundesrahmenhandbüchern</a:t>
            </a:r>
          </a:p>
        </p:txBody>
      </p:sp>
      <p:pic>
        <p:nvPicPr>
          <p:cNvPr id="11" name="Grafik 10" descr="Start mit einfarbiger Füllung">
            <a:hlinkClick r:id="rId3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pic>
        <p:nvPicPr>
          <p:cNvPr id="8" name="Grafik 7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033CE34C-3DDD-444E-82C5-7CD64672FA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562" y="1178444"/>
            <a:ext cx="623025" cy="676772"/>
          </a:xfrm>
          <a:prstGeom prst="rect">
            <a:avLst/>
          </a:prstGeom>
        </p:spPr>
      </p:pic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672419A3-17B3-437C-837C-0112B8885E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085" y="1189628"/>
            <a:ext cx="623025" cy="676772"/>
          </a:xfrm>
          <a:prstGeom prst="rect">
            <a:avLst/>
          </a:prstGeom>
        </p:spPr>
      </p:pic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78D52BCA-E515-4C3C-841B-5F5AA94CD7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124" y="1176250"/>
            <a:ext cx="621928" cy="67567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1E6F7A0-B426-46F9-A156-9BFD02BF10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601" y="1167474"/>
            <a:ext cx="623025" cy="67457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3700E61-42A3-410D-B00C-21A5A9ECA1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887" y="1956635"/>
            <a:ext cx="621928" cy="67677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E322D21-5FC7-49E8-B672-5C352F127E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807" y="1958167"/>
            <a:ext cx="623025" cy="674578"/>
          </a:xfrm>
          <a:prstGeom prst="rect">
            <a:avLst/>
          </a:prstGeom>
        </p:spPr>
      </p:pic>
      <p:pic>
        <p:nvPicPr>
          <p:cNvPr id="15" name="Grafik 14" descr="Ein Bild, das Text, Bilderrahmen enthält.&#10;&#10;Automatisch generierte Beschreibung">
            <a:extLst>
              <a:ext uri="{FF2B5EF4-FFF2-40B4-BE49-F238E27FC236}">
                <a16:creationId xmlns:a16="http://schemas.microsoft.com/office/drawing/2014/main" id="{2CA35A4D-E5FB-4527-A79D-A7CB885DE3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285" y="1953344"/>
            <a:ext cx="623026" cy="673482"/>
          </a:xfrm>
          <a:prstGeom prst="rect">
            <a:avLst/>
          </a:prstGeom>
        </p:spPr>
      </p:pic>
      <p:pic>
        <p:nvPicPr>
          <p:cNvPr id="16" name="Grafik 15" descr="Ein Bild, das Text, Fernsehen, Monitor, Bildschirm enthält.&#10;&#10;Automatisch generierte Beschreibung">
            <a:extLst>
              <a:ext uri="{FF2B5EF4-FFF2-40B4-BE49-F238E27FC236}">
                <a16:creationId xmlns:a16="http://schemas.microsoft.com/office/drawing/2014/main" id="{DBC56A87-CF3A-4377-B5A5-3E35422D1A5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832" y="1971110"/>
            <a:ext cx="621928" cy="674578"/>
          </a:xfrm>
          <a:prstGeom prst="rect">
            <a:avLst/>
          </a:prstGeom>
        </p:spPr>
      </p:pic>
      <p:pic>
        <p:nvPicPr>
          <p:cNvPr id="17" name="Grafik 16" descr="Ein Bild, das Text enthält.&#10;&#10;Automatisch generierte Beschreibung">
            <a:extLst>
              <a:ext uri="{FF2B5EF4-FFF2-40B4-BE49-F238E27FC236}">
                <a16:creationId xmlns:a16="http://schemas.microsoft.com/office/drawing/2014/main" id="{FCFC96A9-BC34-44BE-A13F-3BD9C1791C2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742" y="2803121"/>
            <a:ext cx="621929" cy="67786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9A0D16D-3733-4A7E-9842-88112ED5C1A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887" y="1894978"/>
            <a:ext cx="623025" cy="676772"/>
          </a:xfrm>
          <a:prstGeom prst="rect">
            <a:avLst/>
          </a:prstGeom>
        </p:spPr>
      </p:pic>
      <p:pic>
        <p:nvPicPr>
          <p:cNvPr id="19" name="Grafik 18" descr="Ein Bild, das Text enthält.&#10;&#10;Automatisch generierte Beschreibung">
            <a:extLst>
              <a:ext uri="{FF2B5EF4-FFF2-40B4-BE49-F238E27FC236}">
                <a16:creationId xmlns:a16="http://schemas.microsoft.com/office/drawing/2014/main" id="{FE946BC1-CECF-4F3E-940A-D5EB3880BDE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917" y="2803121"/>
            <a:ext cx="621929" cy="680063"/>
          </a:xfrm>
          <a:prstGeom prst="rect">
            <a:avLst/>
          </a:prstGeom>
        </p:spPr>
      </p:pic>
      <p:pic>
        <p:nvPicPr>
          <p:cNvPr id="20" name="Grafik 19" descr="Ein Bild, das Text enthält.&#10;&#10;Automatisch generierte Beschreibung">
            <a:extLst>
              <a:ext uri="{FF2B5EF4-FFF2-40B4-BE49-F238E27FC236}">
                <a16:creationId xmlns:a16="http://schemas.microsoft.com/office/drawing/2014/main" id="{B8B2FE25-45A9-4223-924E-EE8255558C3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239" y="2804218"/>
            <a:ext cx="623025" cy="675675"/>
          </a:xfrm>
          <a:prstGeom prst="rect">
            <a:avLst/>
          </a:prstGeom>
        </p:spPr>
      </p:pic>
      <p:pic>
        <p:nvPicPr>
          <p:cNvPr id="22" name="Grafik 21" descr="Ein Bild, das Text enthält.&#10;&#10;Automatisch generierte Beschreibung">
            <a:extLst>
              <a:ext uri="{FF2B5EF4-FFF2-40B4-BE49-F238E27FC236}">
                <a16:creationId xmlns:a16="http://schemas.microsoft.com/office/drawing/2014/main" id="{0A143E46-1F70-4929-9693-684F9037D72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62" y="2788646"/>
            <a:ext cx="621929" cy="681160"/>
          </a:xfrm>
          <a:prstGeom prst="rect">
            <a:avLst/>
          </a:prstGeom>
        </p:spPr>
      </p:pic>
      <p:pic>
        <p:nvPicPr>
          <p:cNvPr id="5" name="Grafik 4" descr="Ein Bild, das draußen, Brücke enthält.&#10;&#10;Automatisch generierte Beschreibung">
            <a:extLst>
              <a:ext uri="{FF2B5EF4-FFF2-40B4-BE49-F238E27FC236}">
                <a16:creationId xmlns:a16="http://schemas.microsoft.com/office/drawing/2014/main" id="{27155CB9-DD53-4850-A57C-78C3F042DD3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35" y="1640571"/>
            <a:ext cx="4301330" cy="1330538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B302AAEA-043D-4AD2-B2F0-1F7A59B8D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8714">
            <a:off x="4011229" y="3288428"/>
            <a:ext cx="1208428" cy="1414289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A3BBA880-8D11-4015-9D85-D99B30DD795F}"/>
              </a:ext>
            </a:extLst>
          </p:cNvPr>
          <p:cNvSpPr txBox="1"/>
          <p:nvPr/>
        </p:nvSpPr>
        <p:spPr>
          <a:xfrm>
            <a:off x="2824269" y="2463124"/>
            <a:ext cx="2978400" cy="7848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600"/>
              </a:spcAft>
              <a:tabLst>
                <a:tab pos="144145" algn="l"/>
                <a:tab pos="215900" algn="l"/>
                <a:tab pos="144145" algn="l"/>
                <a:tab pos="215900" algn="l"/>
              </a:tabLst>
            </a:pPr>
            <a:r>
              <a:rPr lang="de-DE" sz="1600" b="1" dirty="0">
                <a:solidFill>
                  <a:srgbClr val="1AA8E6"/>
                </a:solidFill>
                <a:latin typeface="Segoe Script" panose="030B0504020000000003" pitchFamily="66" charset="0"/>
                <a:ea typeface="MS Mincho" panose="02020609040205080304" pitchFamily="49" charset="-128"/>
              </a:rPr>
              <a:t>Anlagen im DSO</a:t>
            </a:r>
          </a:p>
          <a:p>
            <a:pPr algn="ctr">
              <a:spcAft>
                <a:spcPts val="600"/>
              </a:spcAft>
              <a:tabLst>
                <a:tab pos="144145" algn="l"/>
                <a:tab pos="215900" algn="l"/>
                <a:tab pos="144145" algn="l"/>
                <a:tab pos="215900" algn="l"/>
              </a:tabLst>
            </a:pPr>
            <a:r>
              <a:rPr lang="de-DE" sz="1200" dirty="0">
                <a:solidFill>
                  <a:srgbClr val="1AA8E6"/>
                </a:solidFill>
                <a:latin typeface="Arial"/>
                <a:ea typeface="MS Mincho"/>
                <a:cs typeface="Arial"/>
              </a:rPr>
              <a:t>zur Verknüpfung mit einzelnen fachspezifischen Handbüchern</a:t>
            </a:r>
            <a:endParaRPr lang="de-DE" sz="1200" dirty="0">
              <a:solidFill>
                <a:srgbClr val="1AA8E6"/>
              </a:solidFill>
              <a:latin typeface="Arial" panose="020B0604020202020204" pitchFamily="34" charset="0"/>
              <a:ea typeface="MS Mincho" panose="02020609040205080304" pitchFamily="49" charset="-128"/>
              <a:cs typeface="Arial"/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A1C80C6-B53D-400E-93E2-7F1E517DD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4011">
            <a:off x="3800726" y="3319374"/>
            <a:ext cx="1208428" cy="1414289"/>
          </a:xfrm>
          <a:prstGeom prst="rect">
            <a:avLst/>
          </a:prstGeom>
        </p:spPr>
      </p:pic>
      <p:pic>
        <p:nvPicPr>
          <p:cNvPr id="7" name="Grafik 6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6A1D8A8B-BDC0-41AC-AA58-4DCEFADFFFD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7389">
            <a:off x="147184" y="1776006"/>
            <a:ext cx="2556901" cy="274750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1328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A8A694B8-0AC7-4171-9183-74AA34AB4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3683">
            <a:off x="2645597" y="1739328"/>
            <a:ext cx="4253786" cy="2604736"/>
          </a:xfrm>
          <a:prstGeom prst="rect">
            <a:avLst/>
          </a:prstGeom>
        </p:spPr>
      </p:pic>
      <p:pic>
        <p:nvPicPr>
          <p:cNvPr id="9" name="Grafik 8" descr="Ein Bild, das Text enthält.&#10;&#10;Automatisch generierte Beschreibung">
            <a:hlinkClick r:id="rId3"/>
            <a:extLst>
              <a:ext uri="{FF2B5EF4-FFF2-40B4-BE49-F238E27FC236}">
                <a16:creationId xmlns:a16="http://schemas.microsoft.com/office/drawing/2014/main" id="{22C72CE1-9FA7-4823-B338-A3BCF6F88C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1601">
            <a:off x="2114599" y="957473"/>
            <a:ext cx="5319182" cy="4208895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5974" y="324142"/>
            <a:ext cx="8604788" cy="953329"/>
          </a:xfrm>
        </p:spPr>
        <p:txBody>
          <a:bodyPr>
            <a:normAutofit/>
          </a:bodyPr>
          <a:lstStyle/>
          <a:p>
            <a:r>
              <a:rPr lang="de-DE" sz="2400" b="0" dirty="0">
                <a:latin typeface="Segoe Script" panose="030B0504020000000003" pitchFamily="66" charset="0"/>
              </a:rPr>
              <a:t>Leitfaden</a:t>
            </a:r>
            <a:r>
              <a:rPr lang="de-DE" dirty="0">
                <a:latin typeface="Segoe Script" panose="030B0504020000000003" pitchFamily="66" charset="0"/>
              </a:rPr>
              <a:t> </a:t>
            </a:r>
            <a:r>
              <a:rPr lang="de-DE" sz="1400" b="0" dirty="0"/>
              <a:t>oder</a:t>
            </a:r>
            <a:r>
              <a:rPr lang="de-DE" dirty="0"/>
              <a:t> </a:t>
            </a:r>
            <a:r>
              <a:rPr lang="de-DE" sz="2400" b="0" dirty="0">
                <a:latin typeface="Segoe Script" panose="030B0504020000000003" pitchFamily="66" charset="0"/>
              </a:rPr>
              <a:t>Kochbuch</a:t>
            </a:r>
            <a:r>
              <a:rPr lang="de-DE" dirty="0">
                <a:latin typeface="Segoe Script" panose="030B0504020000000003" pitchFamily="66" charset="0"/>
              </a:rPr>
              <a:t> … </a:t>
            </a:r>
            <a:br>
              <a:rPr lang="de-DE" dirty="0"/>
            </a:br>
            <a:r>
              <a:rPr lang="de-DE" b="0" dirty="0"/>
              <a:t>Einstieg in eine metaphorische Bilderwelt zum Bundesrahmenhandbuch</a:t>
            </a:r>
          </a:p>
        </p:txBody>
      </p:sp>
      <p:pic>
        <p:nvPicPr>
          <p:cNvPr id="11" name="Grafik 10" descr="Start mit einfarbiger Füllung">
            <a:hlinkClick r:id="rId5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sp>
        <p:nvSpPr>
          <p:cNvPr id="13" name="bk object 16">
            <a:extLst>
              <a:ext uri="{FF2B5EF4-FFF2-40B4-BE49-F238E27FC236}">
                <a16:creationId xmlns:a16="http://schemas.microsoft.com/office/drawing/2014/main" id="{43A4170E-A4A0-4721-82FC-0D00F8300DB1}"/>
              </a:ext>
            </a:extLst>
          </p:cNvPr>
          <p:cNvSpPr/>
          <p:nvPr/>
        </p:nvSpPr>
        <p:spPr>
          <a:xfrm>
            <a:off x="0" y="4747260"/>
            <a:ext cx="9144000" cy="396240"/>
          </a:xfrm>
          <a:custGeom>
            <a:avLst/>
            <a:gdLst/>
            <a:ahLst/>
            <a:cxnLst/>
            <a:rect l="l" t="t" r="r" b="b"/>
            <a:pathLst>
              <a:path w="9144000" h="396239">
                <a:moveTo>
                  <a:pt x="0" y="395935"/>
                </a:moveTo>
                <a:lnTo>
                  <a:pt x="9144000" y="395935"/>
                </a:lnTo>
                <a:lnTo>
                  <a:pt x="9144000" y="0"/>
                </a:lnTo>
                <a:lnTo>
                  <a:pt x="0" y="0"/>
                </a:lnTo>
                <a:lnTo>
                  <a:pt x="0" y="395935"/>
                </a:lnTo>
                <a:close/>
              </a:path>
            </a:pathLst>
          </a:custGeom>
          <a:solidFill>
            <a:srgbClr val="5A257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DA6A531-AD76-4A1B-86F9-C8211E717A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871153"/>
            <a:ext cx="648000" cy="90063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73195" y="4824384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 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0524" y="4828495"/>
            <a:ext cx="385200" cy="183600"/>
          </a:xfrm>
        </p:spPr>
        <p:txBody>
          <a:bodyPr/>
          <a:lstStyle/>
          <a:p>
            <a:fld id="{DBA625E4-C354-4A2B-949C-FF469D43AAC9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BF267E72-4D7F-4F05-ADAA-6EDCF08C8797}"/>
              </a:ext>
            </a:extLst>
          </p:cNvPr>
          <p:cNvSpPr/>
          <p:nvPr/>
        </p:nvSpPr>
        <p:spPr>
          <a:xfrm rot="428016">
            <a:off x="4544444" y="1909253"/>
            <a:ext cx="732901" cy="143536"/>
          </a:xfrm>
          <a:prstGeom prst="roundRect">
            <a:avLst/>
          </a:prstGeom>
          <a:solidFill>
            <a:srgbClr val="7849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96977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30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250" y="324142"/>
            <a:ext cx="8611512" cy="450655"/>
          </a:xfrm>
        </p:spPr>
        <p:txBody>
          <a:bodyPr>
            <a:normAutofit/>
          </a:bodyPr>
          <a:lstStyle/>
          <a:p>
            <a:r>
              <a:rPr lang="de-DE" dirty="0"/>
              <a:t>Beispiel für die Brücke zwischen DSO und Diakonie-Siegel Pflege</a:t>
            </a:r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619C5099-C42B-4F9F-ACAE-078FD05C1862}"/>
              </a:ext>
            </a:extLst>
          </p:cNvPr>
          <p:cNvSpPr/>
          <p:nvPr/>
        </p:nvSpPr>
        <p:spPr>
          <a:xfrm rot="20611876">
            <a:off x="395733" y="1425388"/>
            <a:ext cx="1821956" cy="1077474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altLang="de-DE" sz="1013" dirty="0">
                <a:solidFill>
                  <a:srgbClr val="50298D"/>
                </a:solidFill>
              </a:rPr>
              <a:t>Wird vervollständigt nach Satz durch </a:t>
            </a:r>
            <a:br>
              <a:rPr lang="de-DE" altLang="de-DE" sz="1013" dirty="0">
                <a:solidFill>
                  <a:srgbClr val="50298D"/>
                </a:solidFill>
              </a:rPr>
            </a:br>
            <a:r>
              <a:rPr lang="de-DE" altLang="de-DE" sz="1013" dirty="0">
                <a:solidFill>
                  <a:srgbClr val="50298D"/>
                </a:solidFill>
              </a:rPr>
              <a:t>Fr. Hesse</a:t>
            </a:r>
          </a:p>
        </p:txBody>
      </p:sp>
    </p:spTree>
    <p:extLst>
      <p:ext uri="{BB962C8B-B14F-4D97-AF65-F5344CB8AC3E}">
        <p14:creationId xmlns:p14="http://schemas.microsoft.com/office/powerpoint/2010/main" val="26631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31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250" y="324142"/>
            <a:ext cx="7487003" cy="450655"/>
          </a:xfrm>
        </p:spPr>
        <p:txBody>
          <a:bodyPr>
            <a:normAutofit/>
          </a:bodyPr>
          <a:lstStyle/>
          <a:p>
            <a:r>
              <a:rPr lang="de-DE" dirty="0"/>
              <a:t>Standortbestimmung</a:t>
            </a:r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8F70164A-3CA5-4958-ABBB-269D5DDADCD1}"/>
              </a:ext>
            </a:extLst>
          </p:cNvPr>
          <p:cNvSpPr txBox="1"/>
          <p:nvPr/>
        </p:nvSpPr>
        <p:spPr>
          <a:xfrm>
            <a:off x="393603" y="1934603"/>
            <a:ext cx="3504628" cy="2567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>
              <a:lnSpc>
                <a:spcPct val="250000"/>
              </a:lnSpc>
            </a:pPr>
            <a:r>
              <a:rPr lang="de-DE" sz="2000" b="0" i="1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F 1.1	Leitbild</a:t>
            </a:r>
          </a:p>
          <a:p>
            <a:pPr marR="0" algn="l" rtl="0">
              <a:lnSpc>
                <a:spcPct val="250000"/>
              </a:lnSpc>
            </a:pPr>
            <a:r>
              <a:rPr lang="de-DE" sz="2000" b="0" i="1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F 1.2	Führungsgrundsätze</a:t>
            </a:r>
          </a:p>
          <a:p>
            <a:pPr marR="0" algn="l" rtl="0">
              <a:lnSpc>
                <a:spcPct val="250000"/>
              </a:lnSpc>
            </a:pPr>
            <a:r>
              <a:rPr lang="de-DE" sz="2000" b="0" i="1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F 1.3	Compliance</a:t>
            </a:r>
          </a:p>
          <a:p>
            <a:pPr marR="0" algn="l" rtl="0">
              <a:lnSpc>
                <a:spcPct val="250000"/>
              </a:lnSpc>
            </a:pPr>
            <a:r>
              <a:rPr lang="de-DE" sz="2000" b="0" i="1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F 1.4	Strategieentwicklung, Politik, Ziele</a:t>
            </a:r>
          </a:p>
          <a:p>
            <a:pPr marR="0" algn="l" rtl="0">
              <a:lnSpc>
                <a:spcPct val="250000"/>
              </a:lnSpc>
            </a:pPr>
            <a:r>
              <a:rPr lang="de-DE" sz="2000" b="0" i="1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F 1.5	Aufbaustruktur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A5B6EF6A-9EC7-4965-952C-8842BCCFF283}"/>
              </a:ext>
            </a:extLst>
          </p:cNvPr>
          <p:cNvSpPr txBox="1"/>
          <p:nvPr/>
        </p:nvSpPr>
        <p:spPr>
          <a:xfrm>
            <a:off x="266244" y="774797"/>
            <a:ext cx="8611512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de-DE" sz="2000" i="0" u="none" strike="noStrike" baseline="30000" dirty="0">
                <a:solidFill>
                  <a:srgbClr val="009BDC"/>
                </a:solidFill>
                <a:latin typeface="Segoe Print" panose="02000600000000000000" pitchFamily="2" charset="0"/>
              </a:rPr>
              <a:t>Bei welchen „Rezepten“ können wir glänzen, </a:t>
            </a:r>
            <a:br>
              <a:rPr lang="de-DE" sz="2000" i="0" u="none" strike="noStrike" baseline="30000" dirty="0">
                <a:solidFill>
                  <a:srgbClr val="009BDC"/>
                </a:solidFill>
                <a:latin typeface="Segoe Print" panose="02000600000000000000" pitchFamily="2" charset="0"/>
              </a:rPr>
            </a:br>
            <a:r>
              <a:rPr lang="de-DE" sz="2000" i="0" u="none" strike="noStrike" baseline="30000" dirty="0">
                <a:solidFill>
                  <a:srgbClr val="009BDC"/>
                </a:solidFill>
                <a:latin typeface="Segoe Print" panose="02000600000000000000" pitchFamily="2" charset="0"/>
              </a:rPr>
              <a:t>um welche sollten wir uns kümmern?</a:t>
            </a:r>
            <a:endParaRPr lang="de-DE" sz="1800" dirty="0">
              <a:solidFill>
                <a:srgbClr val="009BDC"/>
              </a:solidFill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67FFE2C1-4FF1-4CF2-9BD3-97BB5377C06E}"/>
              </a:ext>
            </a:extLst>
          </p:cNvPr>
          <p:cNvSpPr txBox="1"/>
          <p:nvPr/>
        </p:nvSpPr>
        <p:spPr>
          <a:xfrm>
            <a:off x="4716582" y="1953363"/>
            <a:ext cx="3504628" cy="2580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>
              <a:lnSpc>
                <a:spcPct val="250000"/>
              </a:lnSpc>
            </a:pPr>
            <a:r>
              <a:rPr lang="de-DE" sz="2000" b="0" i="1" u="none" strike="noStrike" baseline="30000" dirty="0">
                <a:solidFill>
                  <a:srgbClr val="000000"/>
                </a:solidFill>
                <a:latin typeface="Segoe Script" panose="030B0504020000000003" pitchFamily="66" charset="0"/>
              </a:rPr>
              <a:t>   O	          O 	        O</a:t>
            </a:r>
          </a:p>
          <a:p>
            <a:pPr>
              <a:lnSpc>
                <a:spcPct val="250000"/>
              </a:lnSpc>
            </a:pPr>
            <a:r>
              <a:rPr lang="de-DE" sz="2000" b="0" i="1" u="none" strike="noStrike" baseline="30000" dirty="0">
                <a:solidFill>
                  <a:srgbClr val="000000"/>
                </a:solidFill>
                <a:latin typeface="Segoe Script" panose="030B0504020000000003" pitchFamily="66" charset="0"/>
              </a:rPr>
              <a:t>   O	          O 	        O</a:t>
            </a:r>
          </a:p>
          <a:p>
            <a:pPr>
              <a:lnSpc>
                <a:spcPct val="250000"/>
              </a:lnSpc>
            </a:pPr>
            <a:r>
              <a:rPr lang="de-DE" sz="2000" b="0" i="1" u="none" strike="noStrike" baseline="30000" dirty="0">
                <a:solidFill>
                  <a:srgbClr val="000000"/>
                </a:solidFill>
                <a:latin typeface="Segoe Script" panose="030B0504020000000003" pitchFamily="66" charset="0"/>
              </a:rPr>
              <a:t>   O	          O 	        O</a:t>
            </a:r>
          </a:p>
          <a:p>
            <a:pPr>
              <a:lnSpc>
                <a:spcPct val="250000"/>
              </a:lnSpc>
            </a:pPr>
            <a:r>
              <a:rPr lang="de-DE" sz="2000" b="0" i="1" u="none" strike="noStrike" baseline="30000" dirty="0">
                <a:solidFill>
                  <a:srgbClr val="000000"/>
                </a:solidFill>
                <a:latin typeface="Segoe Script" panose="030B0504020000000003" pitchFamily="66" charset="0"/>
              </a:rPr>
              <a:t>   O	          O 	        O</a:t>
            </a:r>
          </a:p>
          <a:p>
            <a:pPr>
              <a:lnSpc>
                <a:spcPct val="250000"/>
              </a:lnSpc>
            </a:pPr>
            <a:r>
              <a:rPr lang="de-DE" sz="2000" b="0" i="1" u="none" strike="noStrike" baseline="30000" dirty="0">
                <a:solidFill>
                  <a:srgbClr val="000000"/>
                </a:solidFill>
                <a:latin typeface="Segoe Script" panose="030B0504020000000003" pitchFamily="66" charset="0"/>
              </a:rPr>
              <a:t>   O	          O 	        O</a:t>
            </a:r>
          </a:p>
        </p:txBody>
      </p:sp>
      <p:pic>
        <p:nvPicPr>
          <p:cNvPr id="32" name="Grafik 31" descr="Ein Bild, das Text enthält.&#10;&#10;Automatisch generierte Beschreibung">
            <a:extLst>
              <a:ext uri="{FF2B5EF4-FFF2-40B4-BE49-F238E27FC236}">
                <a16:creationId xmlns:a16="http://schemas.microsoft.com/office/drawing/2014/main" id="{B73D926E-AF08-4D7B-808B-51700DCE30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253" y="276801"/>
            <a:ext cx="3314511" cy="1306022"/>
          </a:xfrm>
          <a:prstGeom prst="rect">
            <a:avLst/>
          </a:prstGeom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9020DE15-8FDF-4F9E-A0B6-C7F3C1C10D95}"/>
              </a:ext>
            </a:extLst>
          </p:cNvPr>
          <p:cNvSpPr txBox="1"/>
          <p:nvPr/>
        </p:nvSpPr>
        <p:spPr>
          <a:xfrm>
            <a:off x="4716582" y="1678123"/>
            <a:ext cx="9782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de-DE" sz="1200" b="0" i="1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ausgezeichnet, </a:t>
            </a:r>
            <a:br>
              <a:rPr lang="de-DE" sz="1200" b="0" i="1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de-DE" sz="1200" b="0" i="1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eine unserer Spezialitäten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B0363936-B411-4FAA-A8C8-751A245D9D7D}"/>
              </a:ext>
            </a:extLst>
          </p:cNvPr>
          <p:cNvSpPr txBox="1"/>
          <p:nvPr/>
        </p:nvSpPr>
        <p:spPr>
          <a:xfrm>
            <a:off x="5846935" y="1708810"/>
            <a:ext cx="9782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de-DE" sz="1200" b="0" i="1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ganz okay,</a:t>
            </a:r>
            <a:br>
              <a:rPr lang="de-DE" sz="1200" b="0" i="1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de-DE" sz="1200" b="0" i="1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Hausmannskost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9343152B-5B0A-417B-B855-9DA8EE065D17}"/>
              </a:ext>
            </a:extLst>
          </p:cNvPr>
          <p:cNvSpPr txBox="1"/>
          <p:nvPr/>
        </p:nvSpPr>
        <p:spPr>
          <a:xfrm>
            <a:off x="7076081" y="1648842"/>
            <a:ext cx="8942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de-DE" sz="1200" b="0" i="1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wichtige Zutaten fehlen, Bruchstellen</a:t>
            </a:r>
          </a:p>
        </p:txBody>
      </p:sp>
    </p:spTree>
    <p:extLst>
      <p:ext uri="{BB962C8B-B14F-4D97-AF65-F5344CB8AC3E}">
        <p14:creationId xmlns:p14="http://schemas.microsoft.com/office/powerpoint/2010/main" val="29735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  <p:bldP spid="36" grpId="0"/>
      <p:bldP spid="3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Zubehör, Behälter enthält.&#10;&#10;Automatisch generierte Beschreibung">
            <a:extLst>
              <a:ext uri="{FF2B5EF4-FFF2-40B4-BE49-F238E27FC236}">
                <a16:creationId xmlns:a16="http://schemas.microsoft.com/office/drawing/2014/main" id="{ADCD6BFF-4B05-4D9E-BB3A-33BA4B9C9B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998" y="2856539"/>
            <a:ext cx="2989450" cy="177199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359A0D4-640F-40F6-8A21-693CE219F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601" y="663549"/>
            <a:ext cx="8701200" cy="2086725"/>
          </a:xfrm>
        </p:spPr>
        <p:txBody>
          <a:bodyPr/>
          <a:lstStyle/>
          <a:p>
            <a:r>
              <a:rPr lang="de-DE" sz="4400" dirty="0"/>
              <a:t>3. Einsatz und Anwendung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FF1EBDB-1E6C-4315-9FFF-2AD0B054B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32</a:t>
            </a:fld>
            <a:endParaRPr lang="de-DE" dirty="0"/>
          </a:p>
        </p:txBody>
      </p:sp>
      <p:sp>
        <p:nvSpPr>
          <p:cNvPr id="6" name="Fußzeilenplatzhalter 2">
            <a:extLst>
              <a:ext uri="{FF2B5EF4-FFF2-40B4-BE49-F238E27FC236}">
                <a16:creationId xmlns:a16="http://schemas.microsoft.com/office/drawing/2014/main" id="{58E1512C-3C91-4974-978D-0CA073149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Werke, Institut für Qualitätsentwicklung und Gütesiegel in Kirche und Diakonie,  2021</a:t>
            </a:r>
          </a:p>
        </p:txBody>
      </p:sp>
      <p:pic>
        <p:nvPicPr>
          <p:cNvPr id="7" name="Grafik 6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6CA15A90-92A3-4777-9C68-E3D954ACC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7389">
            <a:off x="586615" y="1869324"/>
            <a:ext cx="2428750" cy="260979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2D4622C3-5CDE-4296-B572-646731054CA2}"/>
              </a:ext>
            </a:extLst>
          </p:cNvPr>
          <p:cNvSpPr/>
          <p:nvPr/>
        </p:nvSpPr>
        <p:spPr>
          <a:xfrm rot="20611876">
            <a:off x="7070156" y="1258123"/>
            <a:ext cx="1821956" cy="1077474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altLang="de-DE" sz="1013" dirty="0">
                <a:solidFill>
                  <a:srgbClr val="50298D"/>
                </a:solidFill>
              </a:rPr>
              <a:t>Fragen für ein Interview mit Fr. Heuer zu den Folien fehlen noch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D667842-0B0A-4708-B6B7-33254D7D1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767" y="2539926"/>
            <a:ext cx="3597756" cy="219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4278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33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250" y="324142"/>
            <a:ext cx="7487003" cy="450655"/>
          </a:xfrm>
        </p:spPr>
        <p:txBody>
          <a:bodyPr>
            <a:normAutofit/>
          </a:bodyPr>
          <a:lstStyle/>
          <a:p>
            <a:r>
              <a:rPr lang="de-DE" dirty="0"/>
              <a:t>Zwei grundsätzliche </a:t>
            </a:r>
            <a:r>
              <a:rPr lang="de-DE" sz="2400" dirty="0">
                <a:latin typeface="Segoe Script" panose="030B0504020000000003" pitchFamily="66" charset="0"/>
              </a:rPr>
              <a:t>Einsatzmöglichkeiten</a:t>
            </a:r>
            <a:endParaRPr lang="de-DE" dirty="0">
              <a:latin typeface="Segoe Script" panose="030B0504020000000003" pitchFamily="66" charset="0"/>
            </a:endParaRPr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pic>
        <p:nvPicPr>
          <p:cNvPr id="17" name="Grafik 16" descr="Ein Bild, das Essen enthält.&#10;&#10;Automatisch generierte Beschreibung">
            <a:extLst>
              <a:ext uri="{FF2B5EF4-FFF2-40B4-BE49-F238E27FC236}">
                <a16:creationId xmlns:a16="http://schemas.microsoft.com/office/drawing/2014/main" id="{D714C1C1-6500-4978-A2AD-1D415ADAD5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475593" y="1486839"/>
            <a:ext cx="3442739" cy="1674186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6153F95D-9A94-4390-BCCD-ECBF4D633ED1}"/>
              </a:ext>
            </a:extLst>
          </p:cNvPr>
          <p:cNvSpPr/>
          <p:nvPr/>
        </p:nvSpPr>
        <p:spPr>
          <a:xfrm>
            <a:off x="0" y="3054127"/>
            <a:ext cx="4728115" cy="508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351" dirty="0">
                <a:solidFill>
                  <a:srgbClr val="000000"/>
                </a:solidFill>
              </a:rPr>
              <a:t>Das Diakonie-Siegel als </a:t>
            </a:r>
            <a:r>
              <a:rPr lang="de-DE" altLang="de-DE" sz="1351" b="1" dirty="0">
                <a:solidFill>
                  <a:srgbClr val="000000"/>
                </a:solidFill>
              </a:rPr>
              <a:t>einrichtungsinterner Leitfaden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351" dirty="0">
                <a:solidFill>
                  <a:srgbClr val="000000"/>
                </a:solidFill>
              </a:rPr>
              <a:t>– ohne Zertifizierungsabsicht</a:t>
            </a:r>
          </a:p>
        </p:txBody>
      </p:sp>
      <p:pic>
        <p:nvPicPr>
          <p:cNvPr id="25" name="Grafik 24" descr="Ein Bild, das Essen enthält.&#10;&#10;Automatisch generierte Beschreibung">
            <a:extLst>
              <a:ext uri="{FF2B5EF4-FFF2-40B4-BE49-F238E27FC236}">
                <a16:creationId xmlns:a16="http://schemas.microsoft.com/office/drawing/2014/main" id="{2270F7C3-493D-4451-B243-955D4CAA51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27" b="-4527"/>
          <a:stretch/>
        </p:blipFill>
        <p:spPr>
          <a:xfrm>
            <a:off x="5011229" y="1486839"/>
            <a:ext cx="3220625" cy="1566173"/>
          </a:xfrm>
          <a:prstGeom prst="rect">
            <a:avLst/>
          </a:prstGeom>
        </p:spPr>
      </p:pic>
      <p:sp>
        <p:nvSpPr>
          <p:cNvPr id="27" name="Textfeld 5">
            <a:extLst>
              <a:ext uri="{FF2B5EF4-FFF2-40B4-BE49-F238E27FC236}">
                <a16:creationId xmlns:a16="http://schemas.microsoft.com/office/drawing/2014/main" id="{746F6A69-0C03-4F29-812A-931A2E5EB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9559" y="3053013"/>
            <a:ext cx="470604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350" dirty="0">
                <a:solidFill>
                  <a:srgbClr val="000000"/>
                </a:solidFill>
                <a:latin typeface="+mn-lt"/>
              </a:rPr>
              <a:t>Das Diakonie-Siegel als </a:t>
            </a:r>
            <a:r>
              <a:rPr lang="de-DE" altLang="de-DE" sz="1350" b="1" dirty="0">
                <a:solidFill>
                  <a:srgbClr val="000000"/>
                </a:solidFill>
                <a:latin typeface="+mn-lt"/>
              </a:rPr>
              <a:t>interner und externer Maßstab</a:t>
            </a:r>
            <a:r>
              <a:rPr lang="de-DE" altLang="de-DE" sz="1350" dirty="0">
                <a:solidFill>
                  <a:srgbClr val="000000"/>
                </a:solidFill>
                <a:latin typeface="+mn-lt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350" dirty="0">
                <a:solidFill>
                  <a:srgbClr val="000000"/>
                </a:solidFill>
                <a:latin typeface="+mn-lt"/>
              </a:rPr>
              <a:t>– mit Zertifizierungsabsicht</a:t>
            </a:r>
          </a:p>
        </p:txBody>
      </p:sp>
    </p:spTree>
    <p:extLst>
      <p:ext uri="{BB962C8B-B14F-4D97-AF65-F5344CB8AC3E}">
        <p14:creationId xmlns:p14="http://schemas.microsoft.com/office/powerpoint/2010/main" val="292416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34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63933" y="215766"/>
            <a:ext cx="3129247" cy="2094297"/>
          </a:xfrm>
        </p:spPr>
        <p:txBody>
          <a:bodyPr>
            <a:normAutofit/>
          </a:bodyPr>
          <a:lstStyle/>
          <a:p>
            <a:pPr algn="r">
              <a:lnSpc>
                <a:spcPct val="150000"/>
              </a:lnSpc>
            </a:pPr>
            <a:r>
              <a:rPr lang="de-DE" dirty="0"/>
              <a:t>Zur Arbeit </a:t>
            </a:r>
            <a:br>
              <a:rPr lang="de-DE" dirty="0"/>
            </a:br>
            <a:r>
              <a:rPr lang="de-DE" dirty="0"/>
              <a:t>mit dem </a:t>
            </a:r>
            <a:br>
              <a:rPr lang="de-DE" dirty="0"/>
            </a:br>
            <a:r>
              <a:rPr lang="de-DE" dirty="0"/>
              <a:t>Bundesrahmen-</a:t>
            </a:r>
            <a:br>
              <a:rPr lang="de-DE" dirty="0"/>
            </a:br>
            <a:r>
              <a:rPr lang="de-DE" dirty="0" err="1"/>
              <a:t>handbuch</a:t>
            </a:r>
            <a:endParaRPr lang="de-DE" dirty="0"/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05E569C-7318-4511-824B-6616A324DC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9"/>
          <a:stretch/>
        </p:blipFill>
        <p:spPr>
          <a:xfrm rot="965421">
            <a:off x="296878" y="220853"/>
            <a:ext cx="3717687" cy="3770760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511E35B1-EA3B-43F7-B93B-B1843D030BE2}"/>
              </a:ext>
            </a:extLst>
          </p:cNvPr>
          <p:cNvSpPr/>
          <p:nvPr/>
        </p:nvSpPr>
        <p:spPr>
          <a:xfrm>
            <a:off x="4109160" y="56013"/>
            <a:ext cx="1013623" cy="94016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050" dirty="0">
                <a:solidFill>
                  <a:srgbClr val="000000"/>
                </a:solidFill>
              </a:rPr>
              <a:t>Hinführung </a:t>
            </a:r>
            <a:br>
              <a:rPr lang="de-DE" altLang="de-DE" sz="1050" dirty="0">
                <a:solidFill>
                  <a:srgbClr val="000000"/>
                </a:solidFill>
              </a:rPr>
            </a:br>
            <a:r>
              <a:rPr lang="de-DE" altLang="de-DE" sz="1050" dirty="0">
                <a:solidFill>
                  <a:srgbClr val="000000"/>
                </a:solidFill>
              </a:rPr>
              <a:t>zum Thema/</a:t>
            </a:r>
            <a:br>
              <a:rPr lang="de-DE" altLang="de-DE" sz="1050" dirty="0">
                <a:solidFill>
                  <a:srgbClr val="000000"/>
                </a:solidFill>
              </a:rPr>
            </a:br>
            <a:r>
              <a:rPr lang="de-DE" altLang="de-DE" sz="1050" dirty="0">
                <a:solidFill>
                  <a:srgbClr val="000000"/>
                </a:solidFill>
              </a:rPr>
              <a:t>kurze Erläuterung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265FACC-A354-49B8-838B-02F36E429917}"/>
              </a:ext>
            </a:extLst>
          </p:cNvPr>
          <p:cNvSpPr/>
          <p:nvPr/>
        </p:nvSpPr>
        <p:spPr>
          <a:xfrm>
            <a:off x="5218033" y="935201"/>
            <a:ext cx="934466" cy="86674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050" dirty="0">
                <a:solidFill>
                  <a:srgbClr val="000000"/>
                </a:solidFill>
              </a:rPr>
              <a:t>Sinn &amp; Zweck,</a:t>
            </a:r>
            <a:br>
              <a:rPr lang="de-DE" altLang="de-DE" sz="1050" dirty="0">
                <a:solidFill>
                  <a:srgbClr val="000000"/>
                </a:solidFill>
              </a:rPr>
            </a:br>
            <a:r>
              <a:rPr lang="de-DE" altLang="de-DE" sz="1050" dirty="0">
                <a:solidFill>
                  <a:srgbClr val="000000"/>
                </a:solidFill>
              </a:rPr>
              <a:t>Ausrichtung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8202EA6-9A46-4875-8C0B-BE52C448EE12}"/>
              </a:ext>
            </a:extLst>
          </p:cNvPr>
          <p:cNvSpPr/>
          <p:nvPr/>
        </p:nvSpPr>
        <p:spPr>
          <a:xfrm>
            <a:off x="4076053" y="1808542"/>
            <a:ext cx="1292044" cy="129346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40000"/>
              </a:spcAft>
              <a:buClr>
                <a:srgbClr val="D7CFE6"/>
              </a:buClr>
            </a:pPr>
            <a:r>
              <a:rPr lang="de-DE" altLang="de-DE" sz="1050" dirty="0">
                <a:solidFill>
                  <a:srgbClr val="000000"/>
                </a:solidFill>
              </a:rPr>
              <a:t>Dienen der </a:t>
            </a:r>
            <a:br>
              <a:rPr lang="de-DE" altLang="de-DE" sz="1050" dirty="0">
                <a:solidFill>
                  <a:srgbClr val="000000"/>
                </a:solidFill>
              </a:rPr>
            </a:br>
            <a:r>
              <a:rPr lang="de-DE" altLang="de-DE" sz="1050" dirty="0">
                <a:solidFill>
                  <a:srgbClr val="000000"/>
                </a:solidFill>
              </a:rPr>
              <a:t>Beschreibung von </a:t>
            </a:r>
            <a:br>
              <a:rPr lang="de-DE" altLang="de-DE" sz="1050" dirty="0">
                <a:solidFill>
                  <a:srgbClr val="000000"/>
                </a:solidFill>
              </a:rPr>
            </a:br>
            <a:r>
              <a:rPr lang="de-DE" altLang="de-DE" sz="1050" dirty="0">
                <a:solidFill>
                  <a:srgbClr val="000000"/>
                </a:solidFill>
              </a:rPr>
              <a:t>„beherrschten </a:t>
            </a:r>
            <a:br>
              <a:rPr lang="de-DE" altLang="de-DE" sz="1050" dirty="0">
                <a:solidFill>
                  <a:srgbClr val="000000"/>
                </a:solidFill>
              </a:rPr>
            </a:br>
            <a:r>
              <a:rPr lang="de-DE" altLang="de-DE" sz="1050" dirty="0">
                <a:solidFill>
                  <a:srgbClr val="000000"/>
                </a:solidFill>
              </a:rPr>
              <a:t>Bedingungen“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A22D10D-D998-49A7-B1D8-D50AC80F1D5B}"/>
              </a:ext>
            </a:extLst>
          </p:cNvPr>
          <p:cNvSpPr/>
          <p:nvPr/>
        </p:nvSpPr>
        <p:spPr>
          <a:xfrm>
            <a:off x="5201421" y="2702351"/>
            <a:ext cx="1155259" cy="115652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50298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40000"/>
              </a:spcAft>
              <a:buClr>
                <a:srgbClr val="D7CFE6"/>
              </a:buClr>
            </a:pPr>
            <a:r>
              <a:rPr lang="de-DE" altLang="de-DE" sz="1050" dirty="0">
                <a:solidFill>
                  <a:srgbClr val="000000"/>
                </a:solidFill>
              </a:rPr>
              <a:t>Verpflichtend, </a:t>
            </a:r>
            <a:br>
              <a:rPr lang="de-DE" altLang="de-DE" sz="1050" dirty="0">
                <a:solidFill>
                  <a:srgbClr val="000000"/>
                </a:solidFill>
              </a:rPr>
            </a:br>
            <a:r>
              <a:rPr lang="de-DE" altLang="de-DE" sz="1050" dirty="0">
                <a:solidFill>
                  <a:srgbClr val="000000"/>
                </a:solidFill>
              </a:rPr>
              <a:t>wenn Zertifizierung </a:t>
            </a:r>
            <a:br>
              <a:rPr lang="de-DE" altLang="de-DE" sz="1050" dirty="0">
                <a:solidFill>
                  <a:srgbClr val="000000"/>
                </a:solidFill>
              </a:rPr>
            </a:br>
            <a:r>
              <a:rPr lang="de-DE" altLang="de-DE" sz="1050" dirty="0">
                <a:solidFill>
                  <a:srgbClr val="000000"/>
                </a:solidFill>
              </a:rPr>
              <a:t>angestrebt wird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8C320CE-E338-4725-8CE2-556F586379DA}"/>
              </a:ext>
            </a:extLst>
          </p:cNvPr>
          <p:cNvSpPr/>
          <p:nvPr/>
        </p:nvSpPr>
        <p:spPr>
          <a:xfrm>
            <a:off x="3907765" y="3646064"/>
            <a:ext cx="1195679" cy="110903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050" dirty="0">
                <a:solidFill>
                  <a:srgbClr val="000000"/>
                </a:solidFill>
              </a:rPr>
              <a:t>Aufforderung zur Erstellung einer internen Regelung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F70348F-264C-4D05-B0F8-35E2261BF774}"/>
              </a:ext>
            </a:extLst>
          </p:cNvPr>
          <p:cNvSpPr/>
          <p:nvPr/>
        </p:nvSpPr>
        <p:spPr>
          <a:xfrm>
            <a:off x="381916" y="3556154"/>
            <a:ext cx="1195679" cy="110903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050" dirty="0">
                <a:solidFill>
                  <a:srgbClr val="000000"/>
                </a:solidFill>
              </a:rPr>
              <a:t>Eine schriftl. Regelung </a:t>
            </a:r>
            <a:br>
              <a:rPr lang="de-DE" altLang="de-DE" sz="1050" dirty="0">
                <a:solidFill>
                  <a:srgbClr val="000000"/>
                </a:solidFill>
              </a:rPr>
            </a:br>
            <a:r>
              <a:rPr lang="de-DE" altLang="de-DE" sz="1050" dirty="0">
                <a:solidFill>
                  <a:srgbClr val="000000"/>
                </a:solidFill>
              </a:rPr>
              <a:t>ist möglich, aber nicht verpflichtend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AA4EA724-A719-4670-B355-A2609CD5CC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260617">
            <a:off x="2278984" y="509285"/>
            <a:ext cx="1849242" cy="498077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C296F9AB-5BE9-46AB-BE72-F50E1F6BCB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1448" y="1263508"/>
            <a:ext cx="2524902" cy="544396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07DBB6C4-4682-4C25-A6B4-5BEC6F48B7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06142">
            <a:off x="2806056" y="1913751"/>
            <a:ext cx="1195679" cy="384965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9779E783-2FDE-40E7-89DA-22F4AF24AE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226728">
            <a:off x="5148466" y="2216843"/>
            <a:ext cx="830935" cy="384965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77ABADC3-5030-415E-A5D3-DC4F79B1D0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941792">
            <a:off x="3400681" y="2985574"/>
            <a:ext cx="1195679" cy="384965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62D9E233-7419-4050-A8AD-EA6665FD3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093695">
            <a:off x="1452191" y="3533707"/>
            <a:ext cx="666092" cy="38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31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8" grpId="0" animBg="1"/>
      <p:bldP spid="2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35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045BF0-877E-48BF-9722-C8DD997BD9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Zur Bedeutung von schriftlichen Regelungen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7265C7CB-8E26-4A4F-8E5A-A842A5A04B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3" t="-1614" r="58478" b="75186"/>
          <a:stretch/>
        </p:blipFill>
        <p:spPr>
          <a:xfrm rot="726065">
            <a:off x="3200071" y="1275409"/>
            <a:ext cx="2097879" cy="2592683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BD4F72E0-8061-4C9F-9D8B-0C1864F5B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608" y="1492904"/>
            <a:ext cx="1998221" cy="92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Aft>
                <a:spcPct val="8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ct val="8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ct val="80000"/>
              </a:spcAft>
              <a:buClr>
                <a:schemeClr val="tx1"/>
              </a:buClr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SzPct val="80000"/>
              <a:buNone/>
            </a:pPr>
            <a:r>
              <a:rPr lang="de-DE" altLang="de-DE" dirty="0">
                <a:solidFill>
                  <a:srgbClr val="009BDC"/>
                </a:solidFill>
                <a:latin typeface="Segoe Script" panose="030B0504020000000003" pitchFamily="66" charset="0"/>
                <a:cs typeface="Arial" panose="020B0604020202020204" pitchFamily="34" charset="0"/>
              </a:rPr>
              <a:t>Einigung</a:t>
            </a:r>
            <a:r>
              <a:rPr lang="de-DE" altLang="de-DE" dirty="0">
                <a:latin typeface="+mn-lt"/>
                <a:cs typeface="Arial" panose="020B0604020202020204" pitchFamily="34" charset="0"/>
              </a:rPr>
              <a:t> auf ein </a:t>
            </a:r>
            <a:br>
              <a:rPr lang="de-DE" altLang="de-DE" dirty="0">
                <a:latin typeface="+mn-lt"/>
                <a:cs typeface="Arial" panose="020B0604020202020204" pitchFamily="34" charset="0"/>
              </a:rPr>
            </a:br>
            <a:r>
              <a:rPr lang="de-DE" altLang="de-DE" dirty="0">
                <a:latin typeface="+mn-lt"/>
                <a:cs typeface="Arial" panose="020B0604020202020204" pitchFamily="34" charset="0"/>
              </a:rPr>
              <a:t>gemeinsames</a:t>
            </a:r>
            <a:br>
              <a:rPr lang="de-DE" altLang="de-DE" dirty="0">
                <a:latin typeface="+mn-lt"/>
                <a:cs typeface="Arial" panose="020B0604020202020204" pitchFamily="34" charset="0"/>
              </a:rPr>
            </a:br>
            <a:r>
              <a:rPr lang="de-DE" altLang="de-DE" dirty="0">
                <a:latin typeface="+mn-lt"/>
                <a:cs typeface="Arial" panose="020B0604020202020204" pitchFamily="34" charset="0"/>
              </a:rPr>
              <a:t>Qualitätsverständnis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6E094C1E-60B0-4F85-99C3-4DFE04D0F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3270" y="823710"/>
            <a:ext cx="3583133" cy="366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Aft>
                <a:spcPct val="8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ct val="8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ct val="80000"/>
              </a:spcAft>
              <a:buClr>
                <a:schemeClr val="tx1"/>
              </a:buClr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SzPct val="80000"/>
              <a:buNone/>
            </a:pPr>
            <a:r>
              <a:rPr lang="de-DE" altLang="de-DE" dirty="0">
                <a:solidFill>
                  <a:srgbClr val="009BDC"/>
                </a:solidFill>
                <a:latin typeface="Segoe Script" panose="030B0504020000000003" pitchFamily="66" charset="0"/>
                <a:cs typeface="Arial" panose="020B0604020202020204" pitchFamily="34" charset="0"/>
              </a:rPr>
              <a:t>Diskussion</a:t>
            </a:r>
            <a:r>
              <a:rPr lang="de-DE" altLang="de-DE" dirty="0">
                <a:latin typeface="+mn-lt"/>
                <a:cs typeface="Arial" panose="020B0604020202020204" pitchFamily="34" charset="0"/>
              </a:rPr>
              <a:t> des aktuellen Vorgehens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6DD78967-4A88-4AB4-98DC-ADA4459AB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653" y="3077748"/>
            <a:ext cx="2538413" cy="641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Aft>
                <a:spcPct val="8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ct val="8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ct val="80000"/>
              </a:spcAft>
              <a:buClr>
                <a:schemeClr val="tx1"/>
              </a:buClr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SzPct val="80000"/>
              <a:buNone/>
            </a:pPr>
            <a:r>
              <a:rPr lang="de-DE" altLang="de-DE" dirty="0">
                <a:solidFill>
                  <a:srgbClr val="009BDC"/>
                </a:solidFill>
                <a:latin typeface="Segoe Script" panose="030B0504020000000003" pitchFamily="66" charset="0"/>
                <a:cs typeface="Arial" panose="020B0604020202020204" pitchFamily="34" charset="0"/>
              </a:rPr>
              <a:t>Transparenz </a:t>
            </a:r>
            <a:br>
              <a:rPr lang="de-DE" altLang="de-DE" dirty="0">
                <a:latin typeface="+mn-lt"/>
                <a:cs typeface="Arial" panose="020B0604020202020204" pitchFamily="34" charset="0"/>
              </a:rPr>
            </a:br>
            <a:r>
              <a:rPr lang="de-DE" altLang="de-DE" dirty="0">
                <a:latin typeface="+mn-lt"/>
                <a:cs typeface="Arial" panose="020B0604020202020204" pitchFamily="34" charset="0"/>
              </a:rPr>
              <a:t>nach innen &amp; außen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0EBF50E-B208-4B39-BD03-A4FC940A7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3977" y="4002873"/>
            <a:ext cx="2538413" cy="6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Aft>
                <a:spcPct val="8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ct val="8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ct val="80000"/>
              </a:spcAft>
              <a:buClr>
                <a:schemeClr val="tx1"/>
              </a:buClr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SzPct val="80000"/>
              <a:buNone/>
            </a:pPr>
            <a:r>
              <a:rPr lang="de-DE" altLang="de-DE" dirty="0">
                <a:latin typeface="+mn-lt"/>
                <a:cs typeface="Arial" panose="020B0604020202020204" pitchFamily="34" charset="0"/>
              </a:rPr>
              <a:t>Basis für regelmäßige</a:t>
            </a:r>
            <a:br>
              <a:rPr lang="de-DE" altLang="de-DE" dirty="0">
                <a:latin typeface="+mn-lt"/>
                <a:cs typeface="Arial" panose="020B0604020202020204" pitchFamily="34" charset="0"/>
              </a:rPr>
            </a:br>
            <a:r>
              <a:rPr lang="de-DE" altLang="de-DE" dirty="0">
                <a:solidFill>
                  <a:srgbClr val="009BDC"/>
                </a:solidFill>
                <a:latin typeface="Segoe Script" panose="030B0504020000000003" pitchFamily="66" charset="0"/>
                <a:cs typeface="Arial" panose="020B0604020202020204" pitchFamily="34" charset="0"/>
              </a:rPr>
              <a:t>Reflexionen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E0D97613-ED30-4BA7-9004-CE5A46E59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6403" y="896413"/>
            <a:ext cx="2538413" cy="649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Aft>
                <a:spcPct val="8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ct val="8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ct val="80000"/>
              </a:spcAft>
              <a:buClr>
                <a:schemeClr val="tx1"/>
              </a:buClr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r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SzPct val="80000"/>
              <a:buNone/>
            </a:pPr>
            <a:r>
              <a:rPr lang="de-DE" altLang="de-DE" dirty="0">
                <a:latin typeface="+mn-lt"/>
                <a:cs typeface="Arial" panose="020B0604020202020204" pitchFamily="34" charset="0"/>
              </a:rPr>
              <a:t>Einigung auf gezielte Handlungs</a:t>
            </a:r>
            <a:r>
              <a:rPr lang="de-DE" altLang="de-DE" dirty="0">
                <a:solidFill>
                  <a:srgbClr val="009BDC"/>
                </a:solidFill>
                <a:latin typeface="Segoe Script" panose="030B0504020000000003" pitchFamily="66" charset="0"/>
                <a:cs typeface="Arial" panose="020B0604020202020204" pitchFamily="34" charset="0"/>
              </a:rPr>
              <a:t>spielräume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CA880936-EA72-4C68-B0A8-12D6DE681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9681" y="1690649"/>
            <a:ext cx="3083319" cy="649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Aft>
                <a:spcPct val="8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ct val="8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ct val="80000"/>
              </a:spcAft>
              <a:buClr>
                <a:schemeClr val="tx1"/>
              </a:buClr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r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SzPct val="80000"/>
              <a:buNone/>
            </a:pPr>
            <a:r>
              <a:rPr lang="de-DE" altLang="de-DE" dirty="0">
                <a:latin typeface="+mn-lt"/>
                <a:cs typeface="Arial" panose="020B0604020202020204" pitchFamily="34" charset="0"/>
              </a:rPr>
              <a:t>Schaffung von</a:t>
            </a:r>
            <a:br>
              <a:rPr lang="de-DE" altLang="de-DE" dirty="0">
                <a:latin typeface="+mn-lt"/>
                <a:cs typeface="Arial" panose="020B0604020202020204" pitchFamily="34" charset="0"/>
              </a:rPr>
            </a:br>
            <a:r>
              <a:rPr lang="de-DE" altLang="de-DE" dirty="0">
                <a:latin typeface="+mn-lt"/>
                <a:cs typeface="Arial" panose="020B0604020202020204" pitchFamily="34" charset="0"/>
              </a:rPr>
              <a:t>Handlungs</a:t>
            </a:r>
            <a:r>
              <a:rPr lang="de-DE" altLang="de-DE" dirty="0">
                <a:solidFill>
                  <a:srgbClr val="009BDC"/>
                </a:solidFill>
                <a:latin typeface="Segoe Script" panose="030B0504020000000003" pitchFamily="66" charset="0"/>
                <a:cs typeface="Arial" panose="020B0604020202020204" pitchFamily="34" charset="0"/>
              </a:rPr>
              <a:t>sicherheit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ADD0BFE2-AF7A-4E33-93BC-E3268EE68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4751" y="2945338"/>
            <a:ext cx="1646635" cy="94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Aft>
                <a:spcPct val="8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ct val="8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ct val="80000"/>
              </a:spcAft>
              <a:buClr>
                <a:schemeClr val="tx1"/>
              </a:buClr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r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SzPct val="80000"/>
              <a:buNone/>
            </a:pPr>
            <a:r>
              <a:rPr lang="de-DE" altLang="de-DE" dirty="0">
                <a:latin typeface="+mn-lt"/>
                <a:cs typeface="Arial" panose="020B0604020202020204" pitchFamily="34" charset="0"/>
              </a:rPr>
              <a:t>Herstellung von</a:t>
            </a:r>
            <a:br>
              <a:rPr lang="de-DE" altLang="de-DE" dirty="0">
                <a:latin typeface="+mn-lt"/>
                <a:cs typeface="Arial" panose="020B0604020202020204" pitchFamily="34" charset="0"/>
              </a:rPr>
            </a:br>
            <a:r>
              <a:rPr lang="de-DE" altLang="de-DE" dirty="0">
                <a:solidFill>
                  <a:srgbClr val="009BDC"/>
                </a:solidFill>
                <a:latin typeface="Segoe Script" panose="030B0504020000000003" pitchFamily="66" charset="0"/>
                <a:cs typeface="Arial" panose="020B0604020202020204" pitchFamily="34" charset="0"/>
              </a:rPr>
              <a:t>Verbindlichkeit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8656EC9A-BC84-4C86-97D7-DB74086A8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45" y="4127326"/>
            <a:ext cx="2661484" cy="6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Aft>
                <a:spcPct val="8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ct val="8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ct val="80000"/>
              </a:spcAft>
              <a:buClr>
                <a:schemeClr val="tx1"/>
              </a:buClr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r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SzPct val="80000"/>
              <a:buNone/>
            </a:pPr>
            <a:r>
              <a:rPr lang="de-DE" altLang="de-DE" dirty="0">
                <a:latin typeface="+mn-lt"/>
                <a:cs typeface="Arial" panose="020B0604020202020204" pitchFamily="34" charset="0"/>
              </a:rPr>
              <a:t>Regelung von </a:t>
            </a:r>
            <a:r>
              <a:rPr lang="de-DE" altLang="de-DE" dirty="0">
                <a:solidFill>
                  <a:srgbClr val="009BDC"/>
                </a:solidFill>
                <a:latin typeface="Segoe Script" panose="030B0504020000000003" pitchFamily="66" charset="0"/>
                <a:cs typeface="Arial" panose="020B0604020202020204" pitchFamily="34" charset="0"/>
              </a:rPr>
              <a:t>Schnittstellen</a:t>
            </a:r>
          </a:p>
        </p:txBody>
      </p:sp>
    </p:spTree>
    <p:extLst>
      <p:ext uri="{BB962C8B-B14F-4D97-AF65-F5344CB8AC3E}">
        <p14:creationId xmlns:p14="http://schemas.microsoft.com/office/powerpoint/2010/main" val="8690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36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045BF0-877E-48BF-9722-C8DD997BD9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Zur Gestaltung von schriftlichen Regelungen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CC006DF4-A390-4131-9871-CB28A2ED5B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422" b="77294"/>
          <a:stretch/>
        </p:blipFill>
        <p:spPr>
          <a:xfrm rot="21044144">
            <a:off x="950335" y="1224359"/>
            <a:ext cx="884358" cy="1070461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53826828-2721-4A34-A53F-B7A3FA2C1D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3" t="-1614" r="58478" b="75186"/>
          <a:stretch/>
        </p:blipFill>
        <p:spPr>
          <a:xfrm rot="726065">
            <a:off x="7505159" y="2844670"/>
            <a:ext cx="930865" cy="115041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4297D780-7AF6-4860-95D1-9038D28D5C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42" t="864" r="-2022" b="23081"/>
          <a:stretch/>
        </p:blipFill>
        <p:spPr>
          <a:xfrm>
            <a:off x="4202660" y="931387"/>
            <a:ext cx="2484276" cy="3310657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187A033B-FE6E-4D6D-8441-05959923EC5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" t="42078" r="82238" b="35216"/>
          <a:stretch/>
        </p:blipFill>
        <p:spPr>
          <a:xfrm rot="1261951">
            <a:off x="7606678" y="779738"/>
            <a:ext cx="983936" cy="1190993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ABCB3467-4D78-47E3-943B-D8E52EFDF58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7" t="41696" r="52938" b="35598"/>
          <a:stretch/>
        </p:blipFill>
        <p:spPr>
          <a:xfrm rot="21387539">
            <a:off x="2435596" y="926236"/>
            <a:ext cx="1449507" cy="1190993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269B8415-B575-4A86-8180-2ADC756B69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92" t="79708" r="80097" b="-2414"/>
          <a:stretch/>
        </p:blipFill>
        <p:spPr>
          <a:xfrm rot="21387539">
            <a:off x="702387" y="2845260"/>
            <a:ext cx="1449507" cy="1190993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0FE7E54F-5993-41F2-97BB-D31B1C75A61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4" t="79738" r="51471" b="-2444"/>
          <a:stretch/>
        </p:blipFill>
        <p:spPr>
          <a:xfrm rot="21387539">
            <a:off x="2576677" y="2966604"/>
            <a:ext cx="1449507" cy="119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8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37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045BF0-877E-48BF-9722-C8DD997BD9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Zur Nutzung der Auditcheckliste</a:t>
            </a:r>
          </a:p>
        </p:txBody>
      </p:sp>
      <p:pic>
        <p:nvPicPr>
          <p:cNvPr id="14" name="Grafik 13" descr="Ein Bild, das Uhr enthält.&#10;&#10;Automatisch generierte Beschreibung">
            <a:extLst>
              <a:ext uri="{FF2B5EF4-FFF2-40B4-BE49-F238E27FC236}">
                <a16:creationId xmlns:a16="http://schemas.microsoft.com/office/drawing/2014/main" id="{5CBB77F5-14F1-4621-AF0C-CEB67AA87D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8567">
            <a:off x="6037875" y="855332"/>
            <a:ext cx="2442854" cy="319079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60CBAE0-2C24-4565-A28A-19B6703009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4758">
            <a:off x="1105346" y="887289"/>
            <a:ext cx="3383287" cy="330403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E49A936B-53C0-47E2-A417-86E6EADAD9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5714">
            <a:off x="3441780" y="834329"/>
            <a:ext cx="2524902" cy="81684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0B78BB65-8E95-4B8D-B98B-2F2055A2EE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 flipV="1">
            <a:off x="3095576" y="3469474"/>
            <a:ext cx="3343206" cy="79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38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045BF0-877E-48BF-9722-C8DD997BD9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Ausschnitt Auditcheckliste DSO – Kapitel Digitalisierung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29D2F43-2695-44F0-ADD2-358CCE7E099F}"/>
              </a:ext>
            </a:extLst>
          </p:cNvPr>
          <p:cNvSpPr/>
          <p:nvPr/>
        </p:nvSpPr>
        <p:spPr>
          <a:xfrm rot="20611876">
            <a:off x="402457" y="1425388"/>
            <a:ext cx="1821956" cy="1077474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altLang="de-DE" sz="1013" dirty="0">
                <a:solidFill>
                  <a:srgbClr val="50298D"/>
                </a:solidFill>
              </a:rPr>
              <a:t>Wird vervollständigt nach Satz durch </a:t>
            </a:r>
            <a:br>
              <a:rPr lang="de-DE" altLang="de-DE" sz="1013" dirty="0">
                <a:solidFill>
                  <a:srgbClr val="50298D"/>
                </a:solidFill>
              </a:rPr>
            </a:br>
            <a:r>
              <a:rPr lang="de-DE" altLang="de-DE" sz="1013" dirty="0">
                <a:solidFill>
                  <a:srgbClr val="50298D"/>
                </a:solidFill>
              </a:rPr>
              <a:t>Fr. Hesse</a:t>
            </a:r>
          </a:p>
        </p:txBody>
      </p:sp>
    </p:spTree>
    <p:extLst>
      <p:ext uri="{BB962C8B-B14F-4D97-AF65-F5344CB8AC3E}">
        <p14:creationId xmlns:p14="http://schemas.microsoft.com/office/powerpoint/2010/main" val="27425877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39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045BF0-877E-48BF-9722-C8DD997BD9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sz="2400" dirty="0">
                <a:latin typeface="Segoe Script" panose="030B0504020000000003" pitchFamily="66" charset="0"/>
              </a:rPr>
              <a:t>Empfehlenswertes</a:t>
            </a:r>
            <a:r>
              <a:rPr lang="de-DE" dirty="0"/>
              <a:t> Vorgehen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7191A72-DD82-46BE-9B08-A8A93499E25C}"/>
              </a:ext>
            </a:extLst>
          </p:cNvPr>
          <p:cNvSpPr txBox="1"/>
          <p:nvPr/>
        </p:nvSpPr>
        <p:spPr>
          <a:xfrm>
            <a:off x="270266" y="810905"/>
            <a:ext cx="4522790" cy="206518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800" b="1" dirty="0"/>
              <a:t>1. Informationserhebung</a:t>
            </a:r>
          </a:p>
          <a:p>
            <a:pPr>
              <a:defRPr/>
            </a:pPr>
            <a:endParaRPr lang="de-DE" sz="1000" dirty="0"/>
          </a:p>
          <a:p>
            <a:pPr marL="257175" indent="-257175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SzPct val="80000"/>
              <a:buFont typeface="Wingdings 2" pitchFamily="18" charset="2"/>
              <a:buChar char="¢"/>
              <a:defRPr/>
            </a:pPr>
            <a:r>
              <a:rPr lang="de-DE" sz="1200" dirty="0">
                <a:ea typeface="Calibri" pitchFamily="34" charset="0"/>
                <a:cs typeface="Arial" charset="0"/>
              </a:rPr>
              <a:t>Bestimmung der zentralen Prozesse und des Anwendungs-bereiches/-grades des. Bundesrahmenhandbuches</a:t>
            </a:r>
          </a:p>
          <a:p>
            <a:pPr marL="257175" indent="-257175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SzPct val="80000"/>
              <a:buFont typeface="Wingdings 2" pitchFamily="18" charset="2"/>
              <a:buChar char="¢"/>
              <a:defRPr/>
            </a:pPr>
            <a:r>
              <a:rPr lang="de-DE" sz="1200" dirty="0">
                <a:ea typeface="Calibri" pitchFamily="34" charset="0"/>
                <a:cs typeface="Arial" charset="0"/>
              </a:rPr>
              <a:t>Ist-Analyse/Stärke-Schwächen-Analyse</a:t>
            </a:r>
          </a:p>
          <a:p>
            <a:pPr marL="257175" indent="-257175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SzPct val="80000"/>
              <a:buFont typeface="Wingdings 2" pitchFamily="18" charset="2"/>
              <a:buChar char="¢"/>
              <a:defRPr/>
            </a:pPr>
            <a:r>
              <a:rPr lang="de-DE" sz="1200" dirty="0">
                <a:ea typeface="Calibri" pitchFamily="34" charset="0"/>
                <a:cs typeface="Arial" charset="0"/>
              </a:rPr>
              <a:t>Beachtung externer Anforderungen/Trends</a:t>
            </a:r>
          </a:p>
          <a:p>
            <a:pPr>
              <a:defRPr/>
            </a:pPr>
            <a:endParaRPr lang="de-DE" sz="18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F133095-5F1F-44E4-8380-D8D2115AB72F}"/>
              </a:ext>
            </a:extLst>
          </p:cNvPr>
          <p:cNvSpPr txBox="1"/>
          <p:nvPr/>
        </p:nvSpPr>
        <p:spPr>
          <a:xfrm>
            <a:off x="3600881" y="1930512"/>
            <a:ext cx="4522790" cy="14684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800" b="1" dirty="0"/>
              <a:t>2. Projektplanung</a:t>
            </a:r>
          </a:p>
          <a:p>
            <a:pPr>
              <a:defRPr/>
            </a:pPr>
            <a:endParaRPr lang="de-DE" sz="1000" dirty="0"/>
          </a:p>
          <a:p>
            <a:pPr marL="257175" indent="-257175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SzPct val="80000"/>
              <a:buFont typeface="Wingdings 2" pitchFamily="18" charset="2"/>
              <a:buChar char="¢"/>
              <a:defRPr/>
            </a:pPr>
            <a:r>
              <a:rPr lang="de-DE" sz="1200" dirty="0">
                <a:cs typeface="Arial" charset="0"/>
              </a:rPr>
              <a:t>Ziele? Zeit? Ressourcen?</a:t>
            </a:r>
          </a:p>
          <a:p>
            <a:pPr marL="257175" indent="-257175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SzPct val="80000"/>
              <a:buFont typeface="Wingdings 2" pitchFamily="18" charset="2"/>
              <a:buChar char="¢"/>
              <a:defRPr/>
            </a:pPr>
            <a:r>
              <a:rPr lang="de-DE" sz="1200" dirty="0">
                <a:cs typeface="Arial" charset="0"/>
              </a:rPr>
              <a:t>Aufbau/Weiterentwicklung eines QMH/der Regelungen</a:t>
            </a:r>
          </a:p>
          <a:p>
            <a:pPr marL="257175" indent="-257175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SzPct val="80000"/>
              <a:buFont typeface="Wingdings 2" pitchFamily="18" charset="2"/>
              <a:buChar char="¢"/>
              <a:defRPr/>
            </a:pPr>
            <a:r>
              <a:rPr lang="de-DE" sz="1200" dirty="0">
                <a:cs typeface="Arial" charset="0"/>
              </a:rPr>
              <a:t>Maßnahmenplanung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10576E3-669D-41E9-A017-44571121A450}"/>
              </a:ext>
            </a:extLst>
          </p:cNvPr>
          <p:cNvSpPr txBox="1"/>
          <p:nvPr/>
        </p:nvSpPr>
        <p:spPr>
          <a:xfrm>
            <a:off x="5990086" y="3348893"/>
            <a:ext cx="2722866" cy="15915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800" b="1" dirty="0"/>
              <a:t>3. Implementierung</a:t>
            </a:r>
          </a:p>
          <a:p>
            <a:pPr>
              <a:defRPr/>
            </a:pPr>
            <a:endParaRPr lang="de-DE" sz="1800" dirty="0"/>
          </a:p>
          <a:p>
            <a:pPr marL="257175" indent="-257175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SzPct val="80000"/>
              <a:buFont typeface="Wingdings 2" pitchFamily="18" charset="2"/>
              <a:buChar char="¢"/>
              <a:defRPr/>
            </a:pPr>
            <a:r>
              <a:rPr lang="de-DE" sz="1200" dirty="0">
                <a:cs typeface="Arial" charset="0"/>
              </a:rPr>
              <a:t>Steuerung</a:t>
            </a:r>
          </a:p>
          <a:p>
            <a:pPr marL="257175" indent="-257175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SzPct val="80000"/>
              <a:buFont typeface="Wingdings 2" pitchFamily="18" charset="2"/>
              <a:buChar char="¢"/>
              <a:defRPr/>
            </a:pPr>
            <a:r>
              <a:rPr lang="de-DE" sz="1200" dirty="0">
                <a:cs typeface="Arial" charset="0"/>
              </a:rPr>
              <a:t>Reflexion</a:t>
            </a:r>
          </a:p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SzPct val="80000"/>
              <a:defRPr/>
            </a:pPr>
            <a:endParaRPr lang="de-DE" sz="1200" dirty="0">
              <a:cs typeface="Arial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EE91D85-41CB-442F-9FE8-AFAD181CAD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07" y="2583611"/>
            <a:ext cx="2227060" cy="2196413"/>
          </a:xfrm>
          <a:prstGeom prst="rect">
            <a:avLst/>
          </a:prstGeom>
        </p:spPr>
      </p:pic>
      <p:pic>
        <p:nvPicPr>
          <p:cNvPr id="13" name="Grafik 12" descr="Ein Bild, das Text, Werkzeug enthält.&#10;&#10;Automatisch generierte Beschreibung">
            <a:extLst>
              <a:ext uri="{FF2B5EF4-FFF2-40B4-BE49-F238E27FC236}">
                <a16:creationId xmlns:a16="http://schemas.microsoft.com/office/drawing/2014/main" id="{2B78926F-B0D8-4188-978D-C37CBFD35B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283" y="380670"/>
            <a:ext cx="2664274" cy="219108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F513DD5C-F885-48E0-A532-4308FFC2DBDF}"/>
              </a:ext>
            </a:extLst>
          </p:cNvPr>
          <p:cNvSpPr txBox="1"/>
          <p:nvPr/>
        </p:nvSpPr>
        <p:spPr>
          <a:xfrm>
            <a:off x="831637" y="2996333"/>
            <a:ext cx="2045600" cy="1351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altLang="de-DE" sz="1400" dirty="0">
                <a:solidFill>
                  <a:schemeClr val="bg1"/>
                </a:solidFill>
                <a:latin typeface="Segoe Script" panose="030B0504020000000003" pitchFamily="66" charset="0"/>
              </a:rPr>
              <a:t>Dialogische</a:t>
            </a:r>
          </a:p>
          <a:p>
            <a:pPr algn="ctr">
              <a:lnSpc>
                <a:spcPct val="150000"/>
              </a:lnSpc>
            </a:pPr>
            <a:r>
              <a:rPr lang="de-DE" altLang="de-DE" sz="1400" dirty="0">
                <a:solidFill>
                  <a:schemeClr val="bg1"/>
                </a:solidFill>
              </a:rPr>
              <a:t>Information </a:t>
            </a:r>
          </a:p>
          <a:p>
            <a:pPr algn="ctr">
              <a:lnSpc>
                <a:spcPct val="150000"/>
              </a:lnSpc>
            </a:pPr>
            <a:r>
              <a:rPr lang="de-DE" altLang="de-DE" sz="1400" dirty="0">
                <a:solidFill>
                  <a:schemeClr val="bg1"/>
                </a:solidFill>
              </a:rPr>
              <a:t>&amp; Schulung der</a:t>
            </a:r>
            <a:br>
              <a:rPr lang="de-DE" altLang="de-DE" sz="1400" dirty="0">
                <a:solidFill>
                  <a:schemeClr val="bg1"/>
                </a:solidFill>
              </a:rPr>
            </a:br>
            <a:r>
              <a:rPr lang="de-DE" altLang="de-DE" sz="1400" dirty="0">
                <a:solidFill>
                  <a:schemeClr val="bg1"/>
                </a:solidFill>
              </a:rPr>
              <a:t>Mitarbeitenden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5BB3E3B-4FED-49FC-8E2B-60033C1290E3}"/>
              </a:ext>
            </a:extLst>
          </p:cNvPr>
          <p:cNvSpPr txBox="1"/>
          <p:nvPr/>
        </p:nvSpPr>
        <p:spPr>
          <a:xfrm>
            <a:off x="6578320" y="755686"/>
            <a:ext cx="2214680" cy="1351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altLang="de-DE" sz="1400" dirty="0"/>
              <a:t>Leitgedanken eines </a:t>
            </a:r>
            <a:r>
              <a:rPr lang="de-DE" altLang="de-DE" sz="1400" dirty="0">
                <a:latin typeface="Segoe Script" panose="030B0504020000000003" pitchFamily="66" charset="0"/>
              </a:rPr>
              <a:t>potentialorientierten</a:t>
            </a:r>
            <a:r>
              <a:rPr lang="de-DE" altLang="de-DE" sz="1400" dirty="0"/>
              <a:t> QM-Ansatzes reflektieren und einbinden</a:t>
            </a:r>
          </a:p>
        </p:txBody>
      </p:sp>
    </p:spTree>
    <p:extLst>
      <p:ext uri="{BB962C8B-B14F-4D97-AF65-F5344CB8AC3E}">
        <p14:creationId xmlns:p14="http://schemas.microsoft.com/office/powerpoint/2010/main" val="10268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59A0D4-640F-40F6-8A21-693CE219F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74" y="529264"/>
            <a:ext cx="2169635" cy="829075"/>
          </a:xfrm>
        </p:spPr>
        <p:txBody>
          <a:bodyPr/>
          <a:lstStyle/>
          <a:p>
            <a:r>
              <a:rPr lang="de-DE" sz="4400" dirty="0"/>
              <a:t>Inhalte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FF1EBDB-1E6C-4315-9FFF-2AD0B054B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7" name="Untertitel 2">
            <a:hlinkClick r:id="rId2" action="ppaction://hlinksldjump"/>
            <a:extLst>
              <a:ext uri="{FF2B5EF4-FFF2-40B4-BE49-F238E27FC236}">
                <a16:creationId xmlns:a16="http://schemas.microsoft.com/office/drawing/2014/main" id="{80AB68C6-6263-4703-9563-6D8104A9C7C7}"/>
              </a:ext>
            </a:extLst>
          </p:cNvPr>
          <p:cNvSpPr txBox="1">
            <a:spLocks/>
          </p:cNvSpPr>
          <p:nvPr/>
        </p:nvSpPr>
        <p:spPr>
          <a:xfrm>
            <a:off x="4132253" y="395896"/>
            <a:ext cx="3230011" cy="43725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1. Zielsetzung und Nutzen</a:t>
            </a:r>
          </a:p>
        </p:txBody>
      </p:sp>
      <p:pic>
        <p:nvPicPr>
          <p:cNvPr id="8" name="Grafik 7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DC619887-4061-4189-95AA-6785CBDE6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7389">
            <a:off x="442524" y="1734854"/>
            <a:ext cx="2428750" cy="260979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" name="Grafik 5" descr="Ein Bild, das Geschirr, Tasse, Kaffeetasse enthält.&#10;&#10;Automatisch generierte Beschreibung">
            <a:extLst>
              <a:ext uri="{FF2B5EF4-FFF2-40B4-BE49-F238E27FC236}">
                <a16:creationId xmlns:a16="http://schemas.microsoft.com/office/drawing/2014/main" id="{062FD80F-8224-4D43-A8C7-091888263F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208" y="1016752"/>
            <a:ext cx="5452883" cy="3825248"/>
          </a:xfrm>
          <a:prstGeom prst="rect">
            <a:avLst/>
          </a:prstGeom>
        </p:spPr>
      </p:pic>
      <p:sp>
        <p:nvSpPr>
          <p:cNvPr id="9" name="Untertitel 2">
            <a:hlinkClick r:id="rId5" action="ppaction://hlinksldjump"/>
            <a:extLst>
              <a:ext uri="{FF2B5EF4-FFF2-40B4-BE49-F238E27FC236}">
                <a16:creationId xmlns:a16="http://schemas.microsoft.com/office/drawing/2014/main" id="{B8FFDE1B-DDC4-46BA-B6BA-01A4287D430F}"/>
              </a:ext>
            </a:extLst>
          </p:cNvPr>
          <p:cNvSpPr txBox="1">
            <a:spLocks/>
          </p:cNvSpPr>
          <p:nvPr/>
        </p:nvSpPr>
        <p:spPr>
          <a:xfrm>
            <a:off x="5238158" y="982198"/>
            <a:ext cx="3715538" cy="43725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2. Aufbau und Besonderheiten</a:t>
            </a:r>
          </a:p>
        </p:txBody>
      </p:sp>
      <p:sp>
        <p:nvSpPr>
          <p:cNvPr id="10" name="Untertitel 2">
            <a:hlinkClick r:id="rId6" action="ppaction://hlinksldjump"/>
            <a:extLst>
              <a:ext uri="{FF2B5EF4-FFF2-40B4-BE49-F238E27FC236}">
                <a16:creationId xmlns:a16="http://schemas.microsoft.com/office/drawing/2014/main" id="{379C8FAC-5C98-4873-8644-69F1BE9210B0}"/>
              </a:ext>
            </a:extLst>
          </p:cNvPr>
          <p:cNvSpPr txBox="1">
            <a:spLocks/>
          </p:cNvSpPr>
          <p:nvPr/>
        </p:nvSpPr>
        <p:spPr>
          <a:xfrm>
            <a:off x="5910158" y="1681037"/>
            <a:ext cx="2882842" cy="43725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dirty="0">
                <a:solidFill>
                  <a:schemeClr val="bg1"/>
                </a:solidFill>
              </a:rPr>
              <a:t>3. Einsatzmöglichkeiten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     und Anwendung</a:t>
            </a:r>
          </a:p>
        </p:txBody>
      </p:sp>
      <p:sp>
        <p:nvSpPr>
          <p:cNvPr id="11" name="Untertitel 2">
            <a:hlinkClick r:id="rId7" action="ppaction://hlinksldjump"/>
            <a:extLst>
              <a:ext uri="{FF2B5EF4-FFF2-40B4-BE49-F238E27FC236}">
                <a16:creationId xmlns:a16="http://schemas.microsoft.com/office/drawing/2014/main" id="{77B4C045-2F4C-4A7C-9D91-49F1A5DA9DE2}"/>
              </a:ext>
            </a:extLst>
          </p:cNvPr>
          <p:cNvSpPr txBox="1">
            <a:spLocks/>
          </p:cNvSpPr>
          <p:nvPr/>
        </p:nvSpPr>
        <p:spPr>
          <a:xfrm>
            <a:off x="6424958" y="2602495"/>
            <a:ext cx="2368042" cy="43725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dirty="0">
                <a:solidFill>
                  <a:schemeClr val="bg1"/>
                </a:solidFill>
              </a:rPr>
              <a:t>4. Angebote und Ausblick</a:t>
            </a:r>
          </a:p>
        </p:txBody>
      </p:sp>
      <p:sp>
        <p:nvSpPr>
          <p:cNvPr id="12" name="Fußzeilenplatzhalter 2">
            <a:extLst>
              <a:ext uri="{FF2B5EF4-FFF2-40B4-BE49-F238E27FC236}">
                <a16:creationId xmlns:a16="http://schemas.microsoft.com/office/drawing/2014/main" id="{EF770320-0DC2-48F7-8D28-B1E9E8F61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 , Institut für Qualitätsentwicklung und Gütesiegel in Kirche und Diakonie,  2021</a:t>
            </a:r>
          </a:p>
        </p:txBody>
      </p:sp>
    </p:spTree>
    <p:extLst>
      <p:ext uri="{BB962C8B-B14F-4D97-AF65-F5344CB8AC3E}">
        <p14:creationId xmlns:p14="http://schemas.microsoft.com/office/powerpoint/2010/main" val="207354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40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9B3D8D6D-93F1-4462-BF78-1E65134385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9" t="325" r="33088" b="47894"/>
          <a:stretch/>
        </p:blipFill>
        <p:spPr>
          <a:xfrm>
            <a:off x="-75229" y="0"/>
            <a:ext cx="6536541" cy="4780025"/>
          </a:xfrm>
          <a:prstGeom prst="rect">
            <a:avLst/>
          </a:prstGeom>
        </p:spPr>
      </p:pic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CEA1ED7B-068B-4CD2-BFE6-A94C69464D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425" y="187262"/>
            <a:ext cx="1275469" cy="3326031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A73E13C0-3E78-420D-9343-1347DE29BA38}"/>
              </a:ext>
            </a:extLst>
          </p:cNvPr>
          <p:cNvSpPr txBox="1"/>
          <p:nvPr/>
        </p:nvSpPr>
        <p:spPr>
          <a:xfrm rot="21006346">
            <a:off x="6385941" y="361821"/>
            <a:ext cx="1576299" cy="451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de-DE" sz="1400" b="0" i="0" u="none" strike="noStrike" baseline="30000" dirty="0">
                <a:solidFill>
                  <a:srgbClr val="AD9B8C"/>
                </a:solidFill>
                <a:latin typeface="Segoe Print" panose="02000600000000000000" pitchFamily="2" charset="0"/>
              </a:rPr>
              <a:t>Welche Fragen setzen etwas in Gang?</a:t>
            </a:r>
            <a:endParaRPr lang="de-DE" sz="28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6BAF400-7A3A-4F05-ADA4-ECD8DA6E2FD4}"/>
              </a:ext>
            </a:extLst>
          </p:cNvPr>
          <p:cNvSpPr txBox="1"/>
          <p:nvPr/>
        </p:nvSpPr>
        <p:spPr>
          <a:xfrm>
            <a:off x="6489534" y="988661"/>
            <a:ext cx="1111258" cy="666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rtl="0"/>
            <a:r>
              <a:rPr lang="de-DE" sz="1400" b="0" i="0" u="none" strike="noStrike" baseline="30000" dirty="0">
                <a:solidFill>
                  <a:srgbClr val="AD9B8C"/>
                </a:solidFill>
                <a:latin typeface="Segoe Print" panose="02000600000000000000" pitchFamily="2" charset="0"/>
              </a:rPr>
              <a:t>Welche (neuen) </a:t>
            </a:r>
            <a:br>
              <a:rPr lang="de-DE" sz="1400" b="0" i="0" u="none" strike="noStrike" baseline="30000" dirty="0">
                <a:solidFill>
                  <a:srgbClr val="AD9B8C"/>
                </a:solidFill>
                <a:latin typeface="Segoe Print" panose="02000600000000000000" pitchFamily="2" charset="0"/>
              </a:rPr>
            </a:br>
            <a:r>
              <a:rPr lang="de-DE" sz="1400" b="0" i="0" u="none" strike="noStrike" baseline="30000" dirty="0">
                <a:solidFill>
                  <a:srgbClr val="AD9B8C"/>
                </a:solidFill>
                <a:latin typeface="Segoe Print" panose="02000600000000000000" pitchFamily="2" charset="0"/>
              </a:rPr>
              <a:t>Erkenntnisse </a:t>
            </a:r>
            <a:br>
              <a:rPr lang="de-DE" sz="1400" b="0" i="0" u="none" strike="noStrike" baseline="30000" dirty="0">
                <a:solidFill>
                  <a:srgbClr val="AD9B8C"/>
                </a:solidFill>
                <a:latin typeface="Segoe Print" panose="02000600000000000000" pitchFamily="2" charset="0"/>
              </a:rPr>
            </a:br>
            <a:r>
              <a:rPr lang="de-DE" sz="1400" b="0" i="0" u="none" strike="noStrike" baseline="30000" dirty="0">
                <a:solidFill>
                  <a:srgbClr val="AD9B8C"/>
                </a:solidFill>
                <a:latin typeface="Segoe Print" panose="02000600000000000000" pitchFamily="2" charset="0"/>
              </a:rPr>
              <a:t>kommen </a:t>
            </a:r>
            <a:br>
              <a:rPr lang="de-DE" sz="1400" b="0" i="0" u="none" strike="noStrike" baseline="30000" dirty="0">
                <a:solidFill>
                  <a:srgbClr val="AD9B8C"/>
                </a:solidFill>
                <a:latin typeface="Segoe Print" panose="02000600000000000000" pitchFamily="2" charset="0"/>
              </a:rPr>
            </a:br>
            <a:r>
              <a:rPr lang="de-DE" sz="1400" b="0" i="0" u="none" strike="noStrike" baseline="30000" dirty="0">
                <a:solidFill>
                  <a:srgbClr val="AD9B8C"/>
                </a:solidFill>
                <a:latin typeface="Segoe Print" panose="02000600000000000000" pitchFamily="2" charset="0"/>
              </a:rPr>
              <a:t>Ihnen?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AD68CA6D-60E1-41A0-8706-81C161FAA7AF}"/>
              </a:ext>
            </a:extLst>
          </p:cNvPr>
          <p:cNvSpPr txBox="1"/>
          <p:nvPr/>
        </p:nvSpPr>
        <p:spPr>
          <a:xfrm>
            <a:off x="6661950" y="1723163"/>
            <a:ext cx="1260509" cy="666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r" rtl="0"/>
            <a:r>
              <a:rPr lang="de-DE" sz="1400" b="0" i="0" u="none" strike="noStrike" baseline="30000" dirty="0">
                <a:solidFill>
                  <a:srgbClr val="AD9B8C"/>
                </a:solidFill>
                <a:latin typeface="Segoe Print" panose="02000600000000000000" pitchFamily="2" charset="0"/>
              </a:rPr>
              <a:t>Mit wem würden </a:t>
            </a:r>
            <a:br>
              <a:rPr lang="de-DE" sz="1400" b="0" i="0" u="none" strike="noStrike" baseline="30000" dirty="0">
                <a:solidFill>
                  <a:srgbClr val="AD9B8C"/>
                </a:solidFill>
                <a:latin typeface="Segoe Print" panose="02000600000000000000" pitchFamily="2" charset="0"/>
              </a:rPr>
            </a:br>
            <a:r>
              <a:rPr lang="de-DE" sz="1400" b="0" i="0" u="none" strike="noStrike" baseline="30000" dirty="0">
                <a:solidFill>
                  <a:srgbClr val="AD9B8C"/>
                </a:solidFill>
                <a:latin typeface="Segoe Print" panose="02000600000000000000" pitchFamily="2" charset="0"/>
              </a:rPr>
              <a:t>Sie gerne dazu</a:t>
            </a:r>
            <a:br>
              <a:rPr lang="de-DE" sz="1400" b="0" i="0" u="none" strike="noStrike" baseline="30000" dirty="0">
                <a:solidFill>
                  <a:srgbClr val="AD9B8C"/>
                </a:solidFill>
                <a:latin typeface="Segoe Print" panose="02000600000000000000" pitchFamily="2" charset="0"/>
              </a:rPr>
            </a:br>
            <a:r>
              <a:rPr lang="de-DE" sz="1400" b="0" i="0" u="none" strike="noStrike" baseline="30000" dirty="0">
                <a:solidFill>
                  <a:srgbClr val="AD9B8C"/>
                </a:solidFill>
                <a:latin typeface="Segoe Print" panose="02000600000000000000" pitchFamily="2" charset="0"/>
              </a:rPr>
              <a:t>ins Gespräch</a:t>
            </a:r>
            <a:br>
              <a:rPr lang="de-DE" sz="1400" b="0" i="0" u="none" strike="noStrike" baseline="30000" dirty="0">
                <a:solidFill>
                  <a:srgbClr val="AD9B8C"/>
                </a:solidFill>
                <a:latin typeface="Segoe Print" panose="02000600000000000000" pitchFamily="2" charset="0"/>
              </a:rPr>
            </a:br>
            <a:r>
              <a:rPr lang="de-DE" sz="1400" b="0" i="0" u="none" strike="noStrike" baseline="30000" dirty="0">
                <a:solidFill>
                  <a:srgbClr val="AD9B8C"/>
                </a:solidFill>
                <a:latin typeface="Segoe Print" panose="02000600000000000000" pitchFamily="2" charset="0"/>
              </a:rPr>
              <a:t>kommen?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697F102-860B-4A52-8ABC-F24BAA84271E}"/>
              </a:ext>
            </a:extLst>
          </p:cNvPr>
          <p:cNvSpPr txBox="1"/>
          <p:nvPr/>
        </p:nvSpPr>
        <p:spPr>
          <a:xfrm>
            <a:off x="6483756" y="2495692"/>
            <a:ext cx="21993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rtl="0"/>
            <a:r>
              <a:rPr lang="de-DE" sz="1400" b="0" i="0" u="none" strike="noStrike" baseline="30000" dirty="0">
                <a:solidFill>
                  <a:srgbClr val="AD9B8C"/>
                </a:solidFill>
                <a:latin typeface="Segoe Print" panose="02000600000000000000" pitchFamily="2" charset="0"/>
              </a:rPr>
              <a:t>Wie verändern</a:t>
            </a:r>
            <a:br>
              <a:rPr lang="de-DE" sz="1400" b="0" i="0" u="none" strike="noStrike" baseline="30000" dirty="0">
                <a:solidFill>
                  <a:srgbClr val="AD9B8C"/>
                </a:solidFill>
                <a:latin typeface="Segoe Print" panose="02000600000000000000" pitchFamily="2" charset="0"/>
              </a:rPr>
            </a:br>
            <a:r>
              <a:rPr lang="de-DE" sz="1400" b="0" i="0" u="none" strike="noStrike" baseline="30000" dirty="0">
                <a:solidFill>
                  <a:srgbClr val="AD9B8C"/>
                </a:solidFill>
                <a:latin typeface="Segoe Print" panose="02000600000000000000" pitchFamily="2" charset="0"/>
              </a:rPr>
              <a:t>die Fragen Ihre </a:t>
            </a:r>
            <a:br>
              <a:rPr lang="de-DE" sz="1400" b="0" i="0" u="none" strike="noStrike" baseline="30000" dirty="0">
                <a:solidFill>
                  <a:srgbClr val="AD9B8C"/>
                </a:solidFill>
                <a:latin typeface="Segoe Print" panose="02000600000000000000" pitchFamily="2" charset="0"/>
              </a:rPr>
            </a:br>
            <a:r>
              <a:rPr lang="de-DE" sz="1400" b="0" i="0" u="none" strike="noStrike" baseline="30000" dirty="0">
                <a:solidFill>
                  <a:srgbClr val="AD9B8C"/>
                </a:solidFill>
                <a:latin typeface="Segoe Print" panose="02000600000000000000" pitchFamily="2" charset="0"/>
              </a:rPr>
              <a:t>Perspektive?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B1F4C6B-C90C-4C08-AFC7-C234700D6EDC}"/>
              </a:ext>
            </a:extLst>
          </p:cNvPr>
          <p:cNvSpPr txBox="1"/>
          <p:nvPr/>
        </p:nvSpPr>
        <p:spPr>
          <a:xfrm>
            <a:off x="6465881" y="3115780"/>
            <a:ext cx="181690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rtl="0"/>
            <a:r>
              <a:rPr lang="de-DE" sz="1400" b="0" i="0" u="none" strike="noStrike" baseline="30000" dirty="0">
                <a:solidFill>
                  <a:srgbClr val="AD9B8C"/>
                </a:solidFill>
                <a:latin typeface="Segoe Print" panose="02000600000000000000" pitchFamily="2" charset="0"/>
              </a:rPr>
              <a:t>Welche Inspirationen</a:t>
            </a:r>
            <a:br>
              <a:rPr lang="de-DE" sz="1400" b="0" i="0" u="none" strike="noStrike" baseline="30000" dirty="0">
                <a:solidFill>
                  <a:srgbClr val="AD9B8C"/>
                </a:solidFill>
                <a:latin typeface="Segoe Print" panose="02000600000000000000" pitchFamily="2" charset="0"/>
              </a:rPr>
            </a:br>
            <a:r>
              <a:rPr lang="de-DE" sz="1400" b="0" i="0" u="none" strike="noStrike" baseline="30000" dirty="0">
                <a:solidFill>
                  <a:srgbClr val="AD9B8C"/>
                </a:solidFill>
                <a:latin typeface="Segoe Print" panose="02000600000000000000" pitchFamily="2" charset="0"/>
              </a:rPr>
              <a:t>kommen Ihnen?</a:t>
            </a:r>
            <a:br>
              <a:rPr lang="de-DE" sz="1400" b="0" i="0" u="none" strike="noStrike" baseline="30000" dirty="0">
                <a:solidFill>
                  <a:srgbClr val="AD9B8C"/>
                </a:solidFill>
                <a:latin typeface="Segoe Print" panose="02000600000000000000" pitchFamily="2" charset="0"/>
              </a:rPr>
            </a:br>
            <a:r>
              <a:rPr lang="de-DE" sz="1400" b="0" i="0" u="none" strike="noStrike" baseline="30000" dirty="0">
                <a:solidFill>
                  <a:srgbClr val="AD9B8C"/>
                </a:solidFill>
                <a:latin typeface="Segoe Print" panose="02000600000000000000" pitchFamily="2" charset="0"/>
              </a:rPr>
              <a:t>Was könnten Sie </a:t>
            </a:r>
          </a:p>
          <a:p>
            <a:pPr marR="0" rtl="0"/>
            <a:r>
              <a:rPr lang="de-DE" sz="1400" b="0" i="0" u="none" strike="noStrike" baseline="30000" dirty="0">
                <a:solidFill>
                  <a:srgbClr val="AD9B8C"/>
                </a:solidFill>
                <a:latin typeface="Segoe Print" panose="02000600000000000000" pitchFamily="2" charset="0"/>
              </a:rPr>
              <a:t>zukünftig (anders) tun </a:t>
            </a:r>
            <a:br>
              <a:rPr lang="de-DE" sz="1400" b="0" i="0" u="none" strike="noStrike" baseline="30000" dirty="0">
                <a:solidFill>
                  <a:srgbClr val="AD9B8C"/>
                </a:solidFill>
                <a:latin typeface="Segoe Print" panose="02000600000000000000" pitchFamily="2" charset="0"/>
              </a:rPr>
            </a:br>
            <a:r>
              <a:rPr lang="de-DE" sz="1400" b="0" i="0" u="none" strike="noStrike" baseline="30000" dirty="0">
                <a:solidFill>
                  <a:srgbClr val="AD9B8C"/>
                </a:solidFill>
                <a:latin typeface="Segoe Print" panose="02000600000000000000" pitchFamily="2" charset="0"/>
              </a:rPr>
              <a:t>oder ggf. auch </a:t>
            </a:r>
            <a:br>
              <a:rPr lang="de-DE" sz="1400" b="0" i="0" u="none" strike="noStrike" baseline="30000" dirty="0">
                <a:solidFill>
                  <a:srgbClr val="AD9B8C"/>
                </a:solidFill>
                <a:latin typeface="Segoe Print" panose="02000600000000000000" pitchFamily="2" charset="0"/>
              </a:rPr>
            </a:br>
            <a:r>
              <a:rPr lang="de-DE" sz="1400" b="0" i="0" u="none" strike="noStrike" baseline="30000" dirty="0">
                <a:solidFill>
                  <a:srgbClr val="AD9B8C"/>
                </a:solidFill>
                <a:latin typeface="Segoe Print" panose="02000600000000000000" pitchFamily="2" charset="0"/>
              </a:rPr>
              <a:t>einfach nicht mehr tun?</a:t>
            </a:r>
            <a:br>
              <a:rPr lang="de-DE" sz="1400" b="0" i="0" u="none" strike="noStrike" baseline="30000" dirty="0">
                <a:solidFill>
                  <a:srgbClr val="AD9B8C"/>
                </a:solidFill>
                <a:latin typeface="Segoe Print" panose="02000600000000000000" pitchFamily="2" charset="0"/>
              </a:rPr>
            </a:br>
            <a:endParaRPr lang="de-DE" sz="1400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A438E4E8-CFC9-43BC-8D87-945038CA1123}"/>
              </a:ext>
            </a:extLst>
          </p:cNvPr>
          <p:cNvSpPr txBox="1"/>
          <p:nvPr/>
        </p:nvSpPr>
        <p:spPr>
          <a:xfrm>
            <a:off x="6459607" y="4129295"/>
            <a:ext cx="28960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rtl="0"/>
            <a:r>
              <a:rPr lang="de-DE" sz="1400" b="0" i="0" u="none" strike="noStrike" baseline="30000" dirty="0">
                <a:solidFill>
                  <a:srgbClr val="AD9B8C"/>
                </a:solidFill>
                <a:latin typeface="Segoe Print" panose="02000600000000000000" pitchFamily="2" charset="0"/>
              </a:rPr>
              <a:t>Worauf haben Sie Lust?</a:t>
            </a:r>
            <a:br>
              <a:rPr lang="de-DE" sz="1400" b="0" i="0" u="none" strike="noStrike" baseline="30000" dirty="0">
                <a:solidFill>
                  <a:srgbClr val="AD9B8C"/>
                </a:solidFill>
                <a:latin typeface="Segoe Print" panose="02000600000000000000" pitchFamily="2" charset="0"/>
              </a:rPr>
            </a:br>
            <a:r>
              <a:rPr lang="de-DE" sz="1400" b="0" i="0" u="none" strike="noStrike" baseline="30000" dirty="0">
                <a:solidFill>
                  <a:srgbClr val="AD9B8C"/>
                </a:solidFill>
                <a:latin typeface="Segoe Print" panose="02000600000000000000" pitchFamily="2" charset="0"/>
              </a:rPr>
              <a:t>Wie könnten Sie andere inspirieren mit Ihnen zusammen (neu) zu gestalten?</a:t>
            </a:r>
          </a:p>
        </p:txBody>
      </p:sp>
    </p:spTree>
    <p:extLst>
      <p:ext uri="{BB962C8B-B14F-4D97-AF65-F5344CB8AC3E}">
        <p14:creationId xmlns:p14="http://schemas.microsoft.com/office/powerpoint/2010/main" val="213082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20" grpId="0"/>
      <p:bldP spid="22" grpId="0"/>
      <p:bldP spid="2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41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250" y="324142"/>
            <a:ext cx="7487003" cy="450655"/>
          </a:xfrm>
        </p:spPr>
        <p:txBody>
          <a:bodyPr>
            <a:normAutofit/>
          </a:bodyPr>
          <a:lstStyle/>
          <a:p>
            <a:r>
              <a:rPr lang="de-DE" dirty="0"/>
              <a:t>Potentialorientiertes QM-Verständnis</a:t>
            </a:r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D01F769-5B43-47B1-9204-7367781E2E5C}"/>
              </a:ext>
            </a:extLst>
          </p:cNvPr>
          <p:cNvSpPr txBox="1"/>
          <p:nvPr/>
        </p:nvSpPr>
        <p:spPr>
          <a:xfrm>
            <a:off x="229250" y="1253963"/>
            <a:ext cx="31571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de-DE" altLang="de-DE" sz="2000" dirty="0">
                <a:latin typeface="Segoe Script" panose="030B0504020000000003" pitchFamily="66" charset="0"/>
              </a:rPr>
              <a:t>Am Individuum orientieren!</a:t>
            </a:r>
            <a:endParaRPr lang="de-DE" altLang="de-DE" sz="20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3ABEDB3-DCC8-42F0-ABF6-0B94B91D53F9}"/>
              </a:ext>
            </a:extLst>
          </p:cNvPr>
          <p:cNvSpPr txBox="1"/>
          <p:nvPr/>
        </p:nvSpPr>
        <p:spPr>
          <a:xfrm>
            <a:off x="3065930" y="1296176"/>
            <a:ext cx="5848820" cy="2551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>
              <a:lnSpc>
                <a:spcPct val="150000"/>
              </a:lnSpc>
            </a:pPr>
            <a:r>
              <a:rPr lang="de-DE" sz="1800" b="0" i="1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Qualität in der sozialen Arbeit bedeutet, dass Kunden und Mitarbeitende als </a:t>
            </a:r>
            <a:r>
              <a:rPr lang="de-DE" sz="1800" b="0" u="none" strike="noStrike" baseline="30000" dirty="0">
                <a:solidFill>
                  <a:srgbClr val="009BDC"/>
                </a:solidFill>
                <a:latin typeface="Segoe Script" panose="030B0504020000000003" pitchFamily="66" charset="0"/>
              </a:rPr>
              <a:t>Individuum</a:t>
            </a:r>
            <a:r>
              <a:rPr lang="de-DE" sz="1800" b="0" i="1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 gesehen werden. </a:t>
            </a:r>
            <a:br>
              <a:rPr lang="de-DE" sz="1800" b="0" i="1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de-DE" sz="1800" b="0" i="1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Bei allen Anforderungen an Standardisierung dürfen wir dies nicht aus dem Auge verlieren. </a:t>
            </a:r>
            <a:br>
              <a:rPr lang="de-DE" sz="1800" b="0" i="1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de-DE" sz="1800" b="0" i="1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Eine Orientierung am Individuum bedeutet, </a:t>
            </a:r>
            <a:br>
              <a:rPr lang="de-DE" sz="1800" b="0" i="1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de-DE" sz="1800" b="0" i="1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dass Mitarbeitende entsprechend ihrer fachlichen Expertise immer auch </a:t>
            </a:r>
            <a:br>
              <a:rPr lang="de-DE" sz="1800" b="0" i="1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de-DE" sz="1800" b="0" i="1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von zuvor vereinbarten Regelungen abweichen dürfen. </a:t>
            </a:r>
          </a:p>
          <a:p>
            <a:pPr marR="0" algn="l" rtl="0">
              <a:lnSpc>
                <a:spcPct val="150000"/>
              </a:lnSpc>
            </a:pPr>
            <a:r>
              <a:rPr lang="de-DE" sz="1800" b="0" i="1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Wichtig ist, dass die gemachten Erfahrungen begründet und </a:t>
            </a:r>
            <a:br>
              <a:rPr lang="de-DE" sz="1800" b="0" i="1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de-DE" sz="1800" b="0" i="1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in der Organisation kommuniziert werden. </a:t>
            </a:r>
          </a:p>
        </p:txBody>
      </p:sp>
      <p:pic>
        <p:nvPicPr>
          <p:cNvPr id="6" name="Grafik 5" descr="Ein Bild, das Waffe enthält.&#10;&#10;Automatisch generierte Beschreibung">
            <a:extLst>
              <a:ext uri="{FF2B5EF4-FFF2-40B4-BE49-F238E27FC236}">
                <a16:creationId xmlns:a16="http://schemas.microsoft.com/office/drawing/2014/main" id="{DD84A264-E72D-4E90-AA8E-642EFB242D7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610" y="3218182"/>
            <a:ext cx="2996260" cy="1417005"/>
          </a:xfrm>
          <a:prstGeom prst="rect">
            <a:avLst/>
          </a:prstGeom>
        </p:spPr>
      </p:pic>
      <p:pic>
        <p:nvPicPr>
          <p:cNvPr id="10" name="Grafik 9" descr="Ein Bild, das Tasse, drinnen, mehrere, Porzellan enthält.&#10;&#10;Automatisch generierte Beschreibung">
            <a:extLst>
              <a:ext uri="{FF2B5EF4-FFF2-40B4-BE49-F238E27FC236}">
                <a16:creationId xmlns:a16="http://schemas.microsoft.com/office/drawing/2014/main" id="{D854E762-59E9-4194-A75A-B80763F787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70" y="2332187"/>
            <a:ext cx="2676440" cy="185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0414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42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250" y="324142"/>
            <a:ext cx="7487003" cy="450655"/>
          </a:xfrm>
        </p:spPr>
        <p:txBody>
          <a:bodyPr>
            <a:normAutofit/>
          </a:bodyPr>
          <a:lstStyle/>
          <a:p>
            <a:r>
              <a:rPr lang="de-DE" dirty="0"/>
              <a:t>Potentialorientiertes QM-Verständnis</a:t>
            </a:r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D01F769-5B43-47B1-9204-7367781E2E5C}"/>
              </a:ext>
            </a:extLst>
          </p:cNvPr>
          <p:cNvSpPr txBox="1"/>
          <p:nvPr/>
        </p:nvSpPr>
        <p:spPr>
          <a:xfrm>
            <a:off x="229250" y="1253963"/>
            <a:ext cx="31571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de-DE" altLang="de-DE" sz="2000" dirty="0">
                <a:latin typeface="Segoe Script" panose="030B0504020000000003" pitchFamily="66" charset="0"/>
              </a:rPr>
              <a:t>Beteiligung ermöglichen</a:t>
            </a:r>
            <a:endParaRPr lang="de-DE" altLang="de-DE" sz="20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69B24A9-FD23-48FE-A1EF-4D558ACB4ECD}"/>
              </a:ext>
            </a:extLst>
          </p:cNvPr>
          <p:cNvSpPr txBox="1"/>
          <p:nvPr/>
        </p:nvSpPr>
        <p:spPr>
          <a:xfrm>
            <a:off x="3065930" y="1296176"/>
            <a:ext cx="5848820" cy="1720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>
              <a:lnSpc>
                <a:spcPct val="150000"/>
              </a:lnSpc>
            </a:pPr>
            <a:r>
              <a:rPr lang="de-DE" sz="1800" b="0" i="1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Fremdbestimmung erzeugt fast immer Widerstand. </a:t>
            </a:r>
          </a:p>
          <a:p>
            <a:pPr marR="0" algn="l" rtl="0">
              <a:lnSpc>
                <a:spcPct val="150000"/>
              </a:lnSpc>
            </a:pPr>
            <a:r>
              <a:rPr lang="de-DE" sz="1800" b="0" i="1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Daher sollte der Grundsatz im Qualitätsmanagement sein: </a:t>
            </a:r>
          </a:p>
          <a:p>
            <a:pPr marR="0" algn="l" rtl="0">
              <a:lnSpc>
                <a:spcPct val="150000"/>
              </a:lnSpc>
            </a:pPr>
            <a:r>
              <a:rPr lang="de-DE" sz="1800" b="0" u="none" strike="noStrike" baseline="30000" dirty="0">
                <a:solidFill>
                  <a:srgbClr val="009BDC"/>
                </a:solidFill>
                <a:latin typeface="Segoe Script" panose="030B0504020000000003" pitchFamily="66" charset="0"/>
              </a:rPr>
              <a:t>„Nicht für andere denken – sondern mit anderen denken“. </a:t>
            </a:r>
          </a:p>
          <a:p>
            <a:pPr marR="0" algn="l" rtl="0">
              <a:lnSpc>
                <a:spcPct val="150000"/>
              </a:lnSpc>
            </a:pPr>
            <a:r>
              <a:rPr lang="de-DE" sz="1800" b="0" i="1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Das kostet anfänglich häufig mehr Zeit und bedeutet u. U. auch </a:t>
            </a:r>
          </a:p>
          <a:p>
            <a:pPr marR="0" algn="l" rtl="0">
              <a:lnSpc>
                <a:spcPct val="150000"/>
              </a:lnSpc>
            </a:pPr>
            <a:r>
              <a:rPr lang="de-DE" sz="1800" b="0" i="1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den Verzicht auf zentrale Steuerung, </a:t>
            </a:r>
          </a:p>
          <a:p>
            <a:pPr marR="0" algn="l" rtl="0">
              <a:lnSpc>
                <a:spcPct val="150000"/>
              </a:lnSpc>
            </a:pPr>
            <a:r>
              <a:rPr lang="de-DE" sz="1800" b="0" i="1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zahlt sich langfristig aber aus. </a:t>
            </a:r>
          </a:p>
        </p:txBody>
      </p:sp>
      <p:pic>
        <p:nvPicPr>
          <p:cNvPr id="5" name="Grafik 4" descr="Ein Bild, das Text, süß, Handschuhe, Zahnrad enthält.&#10;&#10;Automatisch generierte Beschreibung">
            <a:extLst>
              <a:ext uri="{FF2B5EF4-FFF2-40B4-BE49-F238E27FC236}">
                <a16:creationId xmlns:a16="http://schemas.microsoft.com/office/drawing/2014/main" id="{F98B4C52-B03B-4331-9BCD-80E9F34BF8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3125">
            <a:off x="456218" y="2420437"/>
            <a:ext cx="2199724" cy="1933823"/>
          </a:xfrm>
          <a:prstGeom prst="rect">
            <a:avLst/>
          </a:prstGeom>
        </p:spPr>
      </p:pic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F719E611-0783-4CF1-961D-0C5803BE8CA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801" y="2610782"/>
            <a:ext cx="1673169" cy="170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527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43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250" y="324142"/>
            <a:ext cx="7487003" cy="450655"/>
          </a:xfrm>
        </p:spPr>
        <p:txBody>
          <a:bodyPr>
            <a:normAutofit/>
          </a:bodyPr>
          <a:lstStyle/>
          <a:p>
            <a:r>
              <a:rPr lang="de-DE" dirty="0"/>
              <a:t>Sahnehäubchen oder Salz in der Suppe</a:t>
            </a:r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pic>
        <p:nvPicPr>
          <p:cNvPr id="5" name="Grafik 4" descr="Ein Bild, das Spieler enthält.&#10;&#10;Automatisch generierte Beschreibung">
            <a:extLst>
              <a:ext uri="{FF2B5EF4-FFF2-40B4-BE49-F238E27FC236}">
                <a16:creationId xmlns:a16="http://schemas.microsoft.com/office/drawing/2014/main" id="{6CE7069F-1A84-467D-A8B3-FD4FD79815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373" y="289825"/>
            <a:ext cx="2088027" cy="167904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E82DDDA9-4226-4F37-A62B-0625BE729725}"/>
              </a:ext>
            </a:extLst>
          </p:cNvPr>
          <p:cNvSpPr txBox="1"/>
          <p:nvPr/>
        </p:nvSpPr>
        <p:spPr>
          <a:xfrm>
            <a:off x="229250" y="1006993"/>
            <a:ext cx="4719916" cy="502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de-DE" sz="2000" i="0" u="none" strike="noStrike" baseline="30000" dirty="0">
                <a:solidFill>
                  <a:srgbClr val="009BDC"/>
                </a:solidFill>
                <a:latin typeface="Segoe Print" panose="02000600000000000000" pitchFamily="2" charset="0"/>
              </a:rPr>
              <a:t>Was macht unser QM-System schmackhaft und ... </a:t>
            </a:r>
            <a:br>
              <a:rPr lang="de-DE" sz="2000" i="0" u="none" strike="noStrike" baseline="30000" dirty="0">
                <a:solidFill>
                  <a:srgbClr val="009BDC"/>
                </a:solidFill>
                <a:latin typeface="Segoe Print" panose="02000600000000000000" pitchFamily="2" charset="0"/>
              </a:rPr>
            </a:br>
            <a:r>
              <a:rPr lang="de-DE" sz="2000" i="0" u="none" strike="noStrike" baseline="30000" dirty="0">
                <a:solidFill>
                  <a:srgbClr val="009BDC"/>
                </a:solidFill>
                <a:latin typeface="Segoe Print" panose="02000600000000000000" pitchFamily="2" charset="0"/>
              </a:rPr>
              <a:t>ginge es noch leckerer?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9397837-8816-4EF9-A78A-443DBE3F9034}"/>
              </a:ext>
            </a:extLst>
          </p:cNvPr>
          <p:cNvSpPr txBox="1"/>
          <p:nvPr/>
        </p:nvSpPr>
        <p:spPr>
          <a:xfrm>
            <a:off x="87407" y="2359024"/>
            <a:ext cx="3536575" cy="3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de-DE" sz="2800" b="0" i="0" u="none" strike="noStrike" baseline="30000" dirty="0">
                <a:solidFill>
                  <a:srgbClr val="602670"/>
                </a:solidFill>
                <a:latin typeface="Segoe Print" panose="02000600000000000000" pitchFamily="2" charset="0"/>
              </a:rPr>
              <a:t>Grundsätzliche Bedeutung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38D97ED-3F13-4831-AA37-48E21E9C6F4B}"/>
              </a:ext>
            </a:extLst>
          </p:cNvPr>
          <p:cNvSpPr txBox="1"/>
          <p:nvPr/>
        </p:nvSpPr>
        <p:spPr>
          <a:xfrm>
            <a:off x="4442333" y="2373499"/>
            <a:ext cx="4719916" cy="3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rtl="0"/>
            <a:r>
              <a:rPr lang="de-DE" sz="2800" b="0" i="0" u="none" strike="noStrike" baseline="30000" dirty="0">
                <a:solidFill>
                  <a:srgbClr val="602670"/>
                </a:solidFill>
                <a:latin typeface="Segoe Print" panose="02000600000000000000" pitchFamily="2" charset="0"/>
              </a:rPr>
              <a:t>Interne  Berücksichtigung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1FF4085-131E-4707-8C52-79F3937953DD}"/>
              </a:ext>
            </a:extLst>
          </p:cNvPr>
          <p:cNvSpPr txBox="1"/>
          <p:nvPr/>
        </p:nvSpPr>
        <p:spPr>
          <a:xfrm>
            <a:off x="184364" y="2794321"/>
            <a:ext cx="12364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de-DE" sz="1400" b="0" i="1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Nettes </a:t>
            </a:r>
            <a:br>
              <a:rPr lang="de-DE" sz="1400" b="0" i="1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de-DE" sz="1400" b="0" i="1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Sahnehäubchen, </a:t>
            </a:r>
            <a:br>
              <a:rPr lang="de-DE" sz="1400" b="0" i="1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de-DE" sz="1400" b="0" i="1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aber verzichtbar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3B1391F-4C95-49A4-8C6A-7F342193A0D2}"/>
              </a:ext>
            </a:extLst>
          </p:cNvPr>
          <p:cNvSpPr txBox="1"/>
          <p:nvPr/>
        </p:nvSpPr>
        <p:spPr>
          <a:xfrm>
            <a:off x="2359959" y="2850747"/>
            <a:ext cx="1190063" cy="3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r" rtl="0"/>
            <a:r>
              <a:rPr lang="de-DE" sz="1400" b="0" i="1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Essentiell, </a:t>
            </a:r>
            <a:br>
              <a:rPr lang="de-DE" sz="1400" b="0" i="1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de-DE" sz="1400" b="0" i="1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ohne geht nicht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7787C49-3F7F-4BCA-A7FC-8B7F971B1C4D}"/>
              </a:ext>
            </a:extLst>
          </p:cNvPr>
          <p:cNvSpPr txBox="1"/>
          <p:nvPr/>
        </p:nvSpPr>
        <p:spPr>
          <a:xfrm>
            <a:off x="4969559" y="2862565"/>
            <a:ext cx="939115" cy="23596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0" algn="l" rtl="0"/>
            <a:r>
              <a:rPr lang="de-DE" sz="1400" b="0" i="1" u="none" strike="noStrike" baseline="30000" dirty="0">
                <a:solidFill>
                  <a:srgbClr val="000000"/>
                </a:solidFill>
                <a:latin typeface="Arial"/>
                <a:cs typeface="Arial"/>
              </a:rPr>
              <a:t>ein </a:t>
            </a:r>
            <a:r>
              <a:rPr lang="de-DE" sz="1400" i="1" baseline="30000" dirty="0">
                <a:solidFill>
                  <a:srgbClr val="000000"/>
                </a:solidFill>
                <a:latin typeface="Arial"/>
                <a:cs typeface="Arial"/>
              </a:rPr>
              <a:t>bisschen</a:t>
            </a:r>
            <a:endParaRPr lang="de-DE" sz="1400" b="0" i="1" u="none" strike="noStrike" baseline="30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B5AE32B-9FF8-4BD4-BDEC-E28ACA44610D}"/>
              </a:ext>
            </a:extLst>
          </p:cNvPr>
          <p:cNvSpPr txBox="1"/>
          <p:nvPr/>
        </p:nvSpPr>
        <p:spPr>
          <a:xfrm>
            <a:off x="7587547" y="2867310"/>
            <a:ext cx="1075764" cy="235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r" rtl="0"/>
            <a:r>
              <a:rPr lang="de-DE" sz="1400" b="0" i="1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ausgezeichnet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0D0C709E-C023-44A3-83D2-DD09C8466C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239" y="3700279"/>
            <a:ext cx="3881361" cy="406823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B6E9265A-9E4B-4AA8-B781-4997802545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50" y="3587944"/>
            <a:ext cx="3335262" cy="64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647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59A0D4-640F-40F6-8A21-693CE219F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601" y="663549"/>
            <a:ext cx="8701200" cy="2086725"/>
          </a:xfrm>
        </p:spPr>
        <p:txBody>
          <a:bodyPr/>
          <a:lstStyle/>
          <a:p>
            <a:r>
              <a:rPr lang="de-DE" sz="4400" dirty="0"/>
              <a:t>4. Angebote und Ausblick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FF1EBDB-1E6C-4315-9FFF-2AD0B054B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44</a:t>
            </a:fld>
            <a:endParaRPr lang="de-DE" dirty="0"/>
          </a:p>
        </p:txBody>
      </p:sp>
      <p:sp>
        <p:nvSpPr>
          <p:cNvPr id="6" name="Fußzeilenplatzhalter 2">
            <a:extLst>
              <a:ext uri="{FF2B5EF4-FFF2-40B4-BE49-F238E27FC236}">
                <a16:creationId xmlns:a16="http://schemas.microsoft.com/office/drawing/2014/main" id="{58E1512C-3C91-4974-978D-0CA073149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Werke, Institut für Qualitätsentwicklung und Gütesiegel in Kirche und Diakonie,  2021</a:t>
            </a:r>
          </a:p>
        </p:txBody>
      </p:sp>
      <p:pic>
        <p:nvPicPr>
          <p:cNvPr id="7" name="Grafik 6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6CA15A90-92A3-4777-9C68-E3D954ACC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7389">
            <a:off x="586615" y="1869324"/>
            <a:ext cx="2428750" cy="260979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5" name="Grafik 14" descr="Ein Bild, das Text enthält.&#10;&#10;Automatisch generierte Beschreibung">
            <a:extLst>
              <a:ext uri="{FF2B5EF4-FFF2-40B4-BE49-F238E27FC236}">
                <a16:creationId xmlns:a16="http://schemas.microsoft.com/office/drawing/2014/main" id="{CBAD5E62-1F13-49B2-844B-E97B0F76D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553" y="1293850"/>
            <a:ext cx="3291847" cy="312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9079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Gebäude, Tisch, Spieler, Zaun enthält.&#10;&#10;Automatisch generierte Beschreibung">
            <a:extLst>
              <a:ext uri="{FF2B5EF4-FFF2-40B4-BE49-F238E27FC236}">
                <a16:creationId xmlns:a16="http://schemas.microsoft.com/office/drawing/2014/main" id="{DBF4E6C5-882F-4877-A309-8BB203440C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206" y="1593359"/>
            <a:ext cx="2875794" cy="3166117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45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Start mit einfarbiger Füllung">
            <a:hlinkClick r:id="rId3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045BF0-877E-48BF-9722-C8DD997BD9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Allgemeine Unterstützungsangebote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9A1D1D8-8774-4638-88F1-382E8A321085}"/>
              </a:ext>
            </a:extLst>
          </p:cNvPr>
          <p:cNvSpPr txBox="1"/>
          <p:nvPr/>
        </p:nvSpPr>
        <p:spPr>
          <a:xfrm>
            <a:off x="634393" y="4333003"/>
            <a:ext cx="5049440" cy="3255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57175" indent="-257175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SzPct val="80000"/>
              <a:buFont typeface="Wingdings 2" pitchFamily="18" charset="2"/>
              <a:buChar char="¢"/>
              <a:defRPr/>
            </a:pPr>
            <a:r>
              <a:rPr lang="de-DE" sz="1400" dirty="0">
                <a:cs typeface="Arial" charset="0"/>
              </a:rPr>
              <a:t>Newsletter </a:t>
            </a:r>
            <a:r>
              <a:rPr lang="de-DE" sz="1400">
                <a:cs typeface="Arial" charset="0"/>
              </a:rPr>
              <a:t>des IQG</a:t>
            </a:r>
            <a:endParaRPr lang="de-DE" sz="1400" dirty="0">
              <a:cs typeface="Arial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AB3FA0A-E476-486F-9027-2BF92312FA5F}"/>
              </a:ext>
            </a:extLst>
          </p:cNvPr>
          <p:cNvSpPr txBox="1"/>
          <p:nvPr/>
        </p:nvSpPr>
        <p:spPr>
          <a:xfrm>
            <a:off x="2287941" y="1785153"/>
            <a:ext cx="5049440" cy="325538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/>
          <a:p>
            <a:pPr marL="257175" indent="-257175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SzPct val="80000"/>
              <a:buFont typeface="Wingdings 2" pitchFamily="18" charset="2"/>
              <a:buChar char="¢"/>
              <a:defRPr/>
            </a:pPr>
            <a:r>
              <a:rPr lang="de-DE" altLang="de-DE" sz="1400" dirty="0"/>
              <a:t>Webbasierte Software-Angebote zum Diakonie-Siegel</a:t>
            </a:r>
            <a:endParaRPr lang="de-DE" sz="1400" dirty="0">
              <a:cs typeface="Arial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DD116B9-4B49-4931-8CBD-5F84E691B299}"/>
              </a:ext>
            </a:extLst>
          </p:cNvPr>
          <p:cNvSpPr txBox="1"/>
          <p:nvPr/>
        </p:nvSpPr>
        <p:spPr>
          <a:xfrm>
            <a:off x="903994" y="3820011"/>
            <a:ext cx="781733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SzPct val="80000"/>
              <a:buFont typeface="Wingdings 2" pitchFamily="18" charset="2"/>
              <a:buChar char="¢"/>
              <a:defRPr/>
            </a:pPr>
            <a:r>
              <a:rPr lang="de-DE" sz="1400" dirty="0">
                <a:cs typeface="Arial" charset="0"/>
              </a:rPr>
              <a:t>Infoblätter auf der Website </a:t>
            </a:r>
            <a:br>
              <a:rPr lang="de-DE" sz="1400" dirty="0">
                <a:cs typeface="Arial" charset="0"/>
              </a:rPr>
            </a:br>
            <a:r>
              <a:rPr lang="de-DE" sz="1200" dirty="0">
                <a:hlinkClick r:id="rId6"/>
              </a:rPr>
              <a:t>https://www.diakonie.de/diakonisches-institut-fuer-qualitaetsentwicklung</a:t>
            </a:r>
            <a:endParaRPr lang="de-DE" sz="1400" dirty="0">
              <a:cs typeface="Arial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7DA4F55-DBD8-4030-9522-A55C1C590084}"/>
              </a:ext>
            </a:extLst>
          </p:cNvPr>
          <p:cNvSpPr txBox="1"/>
          <p:nvPr/>
        </p:nvSpPr>
        <p:spPr>
          <a:xfrm>
            <a:off x="1448644" y="2962789"/>
            <a:ext cx="5049440" cy="3255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57175" indent="-257175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SzPct val="80000"/>
              <a:buFont typeface="Wingdings 2" pitchFamily="18" charset="2"/>
              <a:buChar char="¢"/>
              <a:defRPr/>
            </a:pPr>
            <a:r>
              <a:rPr lang="de-DE" sz="1400" dirty="0">
                <a:cs typeface="Arial" charset="0"/>
              </a:rPr>
              <a:t>Arbeitshilfe Diakonie-Siegel allgemein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3EB40CF-CB8D-4216-8862-EDB7FF63FEF1}"/>
              </a:ext>
            </a:extLst>
          </p:cNvPr>
          <p:cNvSpPr txBox="1"/>
          <p:nvPr/>
        </p:nvSpPr>
        <p:spPr>
          <a:xfrm>
            <a:off x="1702077" y="2544453"/>
            <a:ext cx="4592130" cy="325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SzPct val="80000"/>
              <a:buFont typeface="Wingdings 2" pitchFamily="18" charset="2"/>
              <a:buChar char="¢"/>
              <a:defRPr/>
            </a:pPr>
            <a:r>
              <a:rPr lang="de-DE" sz="1400" dirty="0">
                <a:cs typeface="Arial" charset="0"/>
              </a:rPr>
              <a:t>Arbeitshilfe Kennzahlen und Managementbewertung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2189BCC-C3A7-4344-88D1-F06ABA5BA2E2}"/>
              </a:ext>
            </a:extLst>
          </p:cNvPr>
          <p:cNvSpPr txBox="1"/>
          <p:nvPr/>
        </p:nvSpPr>
        <p:spPr>
          <a:xfrm>
            <a:off x="2002100" y="2120965"/>
            <a:ext cx="5049440" cy="3255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57175" indent="-257175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SzPct val="80000"/>
              <a:buFont typeface="Wingdings 2" pitchFamily="18" charset="2"/>
              <a:buChar char="¢"/>
              <a:defRPr/>
            </a:pPr>
            <a:r>
              <a:rPr lang="de-DE" sz="1400" dirty="0">
                <a:cs typeface="Arial" charset="0"/>
              </a:rPr>
              <a:t>Arbeitshilfe DS Arbeit &amp; soziale Integration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655F725-5E68-49D5-9CC2-062CBE905550}"/>
              </a:ext>
            </a:extLst>
          </p:cNvPr>
          <p:cNvSpPr txBox="1"/>
          <p:nvPr/>
        </p:nvSpPr>
        <p:spPr>
          <a:xfrm>
            <a:off x="2548575" y="1404650"/>
            <a:ext cx="5049440" cy="3255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57175" indent="-257175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SzPct val="80000"/>
              <a:buFont typeface="Wingdings 2" pitchFamily="18" charset="2"/>
              <a:buChar char="¢"/>
              <a:defRPr/>
            </a:pPr>
            <a:r>
              <a:rPr lang="de-DE" sz="1400" dirty="0">
                <a:cs typeface="Arial" charset="0"/>
              </a:rPr>
              <a:t>Allgemeine Seminarangebote zum Diakonie-Siegel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6158D363-530E-4C38-9033-266E99FC52BA}"/>
              </a:ext>
            </a:extLst>
          </p:cNvPr>
          <p:cNvSpPr txBox="1"/>
          <p:nvPr/>
        </p:nvSpPr>
        <p:spPr>
          <a:xfrm>
            <a:off x="2853260" y="996588"/>
            <a:ext cx="5049440" cy="3255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57175" indent="-257175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SzPct val="80000"/>
              <a:buFont typeface="Wingdings 2" pitchFamily="18" charset="2"/>
              <a:buChar char="¢"/>
              <a:defRPr/>
            </a:pPr>
            <a:r>
              <a:rPr lang="de-DE" sz="1400" dirty="0">
                <a:cs typeface="Arial" charset="0"/>
              </a:rPr>
              <a:t>Beratungsangebote zum Diakonie-Siegel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EB0F52D-05E7-4123-9A86-95C9A565B89D}"/>
              </a:ext>
            </a:extLst>
          </p:cNvPr>
          <p:cNvSpPr txBox="1"/>
          <p:nvPr/>
        </p:nvSpPr>
        <p:spPr>
          <a:xfrm>
            <a:off x="1177227" y="3391400"/>
            <a:ext cx="5049440" cy="3255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57175" indent="-257175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SzPct val="80000"/>
              <a:buFont typeface="Wingdings 2" pitchFamily="18" charset="2"/>
              <a:buChar char="¢"/>
              <a:defRPr/>
            </a:pPr>
            <a:r>
              <a:rPr lang="de-DE" sz="1400" dirty="0">
                <a:cs typeface="Arial" charset="0"/>
              </a:rPr>
              <a:t>Allgemeiner </a:t>
            </a:r>
            <a:r>
              <a:rPr lang="de-DE" sz="1400" dirty="0" err="1">
                <a:cs typeface="Arial" charset="0"/>
              </a:rPr>
              <a:t>Erklärfilm</a:t>
            </a:r>
            <a:r>
              <a:rPr lang="de-DE" sz="1400" dirty="0">
                <a:cs typeface="Arial" charset="0"/>
              </a:rPr>
              <a:t> zum Diakonie-Siegel</a:t>
            </a:r>
          </a:p>
        </p:txBody>
      </p:sp>
    </p:spTree>
    <p:extLst>
      <p:ext uri="{BB962C8B-B14F-4D97-AF65-F5344CB8AC3E}">
        <p14:creationId xmlns:p14="http://schemas.microsoft.com/office/powerpoint/2010/main" val="37265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46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045BF0-877E-48BF-9722-C8DD997BD9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Spezielle Unterstützungsangebote zum DSO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535E9A75-BBC5-4AC2-B0F5-58F4EA274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800" y="102067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51D766C-0343-4EFF-A606-7B13A234A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9471" y="1785895"/>
            <a:ext cx="4878112" cy="1646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26.10.21, via Zoom, 13.30 Uhr – 17.00 Uhr</a:t>
            </a:r>
            <a:br>
              <a:rPr kumimoji="0" lang="de-DE" alt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de-DE" alt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Max. 16 Teilnehmende; Anmeldung bis 12.10.2021</a:t>
            </a:r>
            <a:br>
              <a:rPr kumimoji="0" lang="de-DE" alt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de-DE" alt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Teilnahmebeitrag: Kostenfrei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07.12.21, via Zoom, 09.00 Uhr – 12.30 Uhr</a:t>
            </a:r>
            <a:br>
              <a:rPr kumimoji="0" lang="de-DE" alt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de-DE" alt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Max. 16 Teilnehmende; Anmeldung bis 23.11.2021</a:t>
            </a:r>
            <a:br>
              <a:rPr kumimoji="0" lang="de-DE" altLang="de-DE" sz="12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de-DE" alt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Teilnahmebeitrag: Kostenfrei</a:t>
            </a:r>
            <a:endParaRPr kumimoji="0" lang="de-DE" altLang="de-DE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19450094-9F1E-4C06-928F-4314C4B040AC}"/>
              </a:ext>
            </a:extLst>
          </p:cNvPr>
          <p:cNvSpPr txBox="1"/>
          <p:nvPr/>
        </p:nvSpPr>
        <p:spPr>
          <a:xfrm>
            <a:off x="5481204" y="1785895"/>
            <a:ext cx="47199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702673"/>
                </a:solidFill>
                <a:effectLst/>
                <a:latin typeface="Segoe Script" panose="030B05040200000000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Veröffentlichung</a:t>
            </a:r>
            <a:endParaRPr lang="de-DE" sz="2400" b="1" dirty="0">
              <a:solidFill>
                <a:srgbClr val="702673"/>
              </a:solidFill>
              <a:latin typeface="Segoe Script" panose="030B0504020000000003" pitchFamily="66" charset="0"/>
            </a:endParaRP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13306A8F-134C-4DF2-BE6B-657811C99829}"/>
              </a:ext>
            </a:extLst>
          </p:cNvPr>
          <p:cNvPicPr/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7426783" y="167349"/>
            <a:ext cx="1181713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1334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47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045BF0-877E-48BF-9722-C8DD997BD9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Spezielle Unterstützungsangebote zum DSO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535E9A75-BBC5-4AC2-B0F5-58F4EA274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800" y="102067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19450094-9F1E-4C06-928F-4314C4B040AC}"/>
              </a:ext>
            </a:extLst>
          </p:cNvPr>
          <p:cNvSpPr txBox="1"/>
          <p:nvPr/>
        </p:nvSpPr>
        <p:spPr>
          <a:xfrm>
            <a:off x="5971641" y="1766803"/>
            <a:ext cx="27727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b="1" dirty="0">
                <a:solidFill>
                  <a:srgbClr val="702673"/>
                </a:solidFill>
                <a:latin typeface="Segoe Script" panose="030B0504020000000003" pitchFamily="66" charset="0"/>
              </a:rPr>
              <a:t>Einzelne </a:t>
            </a:r>
            <a:br>
              <a:rPr lang="de-DE" sz="2400" b="1" dirty="0">
                <a:solidFill>
                  <a:srgbClr val="702673"/>
                </a:solidFill>
                <a:latin typeface="Segoe Script" panose="030B0504020000000003" pitchFamily="66" charset="0"/>
              </a:rPr>
            </a:br>
            <a:r>
              <a:rPr lang="de-DE" sz="2400" b="1" dirty="0">
                <a:solidFill>
                  <a:srgbClr val="702673"/>
                </a:solidFill>
                <a:latin typeface="Segoe Script" panose="030B0504020000000003" pitchFamily="66" charset="0"/>
              </a:rPr>
              <a:t>Thementage</a:t>
            </a: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13306A8F-134C-4DF2-BE6B-657811C99829}"/>
              </a:ext>
            </a:extLst>
          </p:cNvPr>
          <p:cNvPicPr/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7426783" y="167349"/>
            <a:ext cx="1181713" cy="153632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2608E02-4177-4CD4-92E4-5E90013190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6702"/>
          <a:stretch/>
        </p:blipFill>
        <p:spPr>
          <a:xfrm>
            <a:off x="358198" y="1020678"/>
            <a:ext cx="5672062" cy="334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3198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48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045BF0-877E-48BF-9722-C8DD997BD9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Spezielle Unterstützungsangebote zum DSO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535E9A75-BBC5-4AC2-B0F5-58F4EA274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800" y="102067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19450094-9F1E-4C06-928F-4314C4B040AC}"/>
              </a:ext>
            </a:extLst>
          </p:cNvPr>
          <p:cNvSpPr txBox="1"/>
          <p:nvPr/>
        </p:nvSpPr>
        <p:spPr>
          <a:xfrm>
            <a:off x="5940745" y="1732341"/>
            <a:ext cx="30448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b="1" dirty="0">
                <a:solidFill>
                  <a:srgbClr val="702673"/>
                </a:solidFill>
                <a:latin typeface="Segoe Script" panose="030B0504020000000003" pitchFamily="66" charset="0"/>
              </a:rPr>
              <a:t>Kleine </a:t>
            </a:r>
            <a:br>
              <a:rPr lang="de-DE" sz="2400" b="1" dirty="0">
                <a:solidFill>
                  <a:srgbClr val="702673"/>
                </a:solidFill>
                <a:latin typeface="Segoe Script" panose="030B0504020000000003" pitchFamily="66" charset="0"/>
              </a:rPr>
            </a:br>
            <a:r>
              <a:rPr lang="de-DE" sz="2400" b="1" dirty="0">
                <a:solidFill>
                  <a:srgbClr val="702673"/>
                </a:solidFill>
                <a:latin typeface="Segoe Script" panose="030B0504020000000003" pitchFamily="66" charset="0"/>
              </a:rPr>
              <a:t>Netzwerkgruppe</a:t>
            </a: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13306A8F-134C-4DF2-BE6B-657811C99829}"/>
              </a:ext>
            </a:extLst>
          </p:cNvPr>
          <p:cNvPicPr/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7426783" y="167349"/>
            <a:ext cx="1181713" cy="153632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ED89DA4-E7CA-4EC5-BA42-169ABF3A5B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6364"/>
          <a:stretch/>
        </p:blipFill>
        <p:spPr>
          <a:xfrm>
            <a:off x="337300" y="1199572"/>
            <a:ext cx="6167921" cy="250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2967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49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045BF0-877E-48BF-9722-C8DD997BD9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Ausblick: Diakonie-Siegel Bildung und Betreuung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535E9A75-BBC5-4AC2-B0F5-58F4EA274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800" y="102067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3E9A34A-3165-4A08-AED0-27C19F98BBE3}"/>
              </a:ext>
            </a:extLst>
          </p:cNvPr>
          <p:cNvSpPr/>
          <p:nvPr/>
        </p:nvSpPr>
        <p:spPr>
          <a:xfrm rot="20611876">
            <a:off x="395733" y="1425388"/>
            <a:ext cx="1821956" cy="1077474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altLang="de-DE" sz="1013" dirty="0">
                <a:solidFill>
                  <a:srgbClr val="50298D"/>
                </a:solidFill>
              </a:rPr>
              <a:t>Annette und Birgit bitte vervollständigen</a:t>
            </a:r>
          </a:p>
        </p:txBody>
      </p:sp>
    </p:spTree>
    <p:extLst>
      <p:ext uri="{BB962C8B-B14F-4D97-AF65-F5344CB8AC3E}">
        <p14:creationId xmlns:p14="http://schemas.microsoft.com/office/powerpoint/2010/main" val="3067365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5974" y="324142"/>
            <a:ext cx="8604788" cy="953329"/>
          </a:xfrm>
        </p:spPr>
        <p:txBody>
          <a:bodyPr>
            <a:normAutofit/>
          </a:bodyPr>
          <a:lstStyle/>
          <a:p>
            <a:r>
              <a:rPr lang="de-DE" sz="2400" b="0" dirty="0">
                <a:latin typeface="+mn-lt"/>
              </a:rPr>
              <a:t>Ein kurzer Austausch mit Sitznachbarn</a:t>
            </a:r>
            <a:endParaRPr lang="de-DE" b="0" dirty="0">
              <a:latin typeface="+mn-lt"/>
            </a:endParaRPr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sp>
        <p:nvSpPr>
          <p:cNvPr id="13" name="bk object 16">
            <a:extLst>
              <a:ext uri="{FF2B5EF4-FFF2-40B4-BE49-F238E27FC236}">
                <a16:creationId xmlns:a16="http://schemas.microsoft.com/office/drawing/2014/main" id="{43A4170E-A4A0-4721-82FC-0D00F8300DB1}"/>
              </a:ext>
            </a:extLst>
          </p:cNvPr>
          <p:cNvSpPr/>
          <p:nvPr/>
        </p:nvSpPr>
        <p:spPr>
          <a:xfrm>
            <a:off x="0" y="4747260"/>
            <a:ext cx="9144000" cy="396240"/>
          </a:xfrm>
          <a:custGeom>
            <a:avLst/>
            <a:gdLst/>
            <a:ahLst/>
            <a:cxnLst/>
            <a:rect l="l" t="t" r="r" b="b"/>
            <a:pathLst>
              <a:path w="9144000" h="396239">
                <a:moveTo>
                  <a:pt x="0" y="395935"/>
                </a:moveTo>
                <a:lnTo>
                  <a:pt x="9144000" y="395935"/>
                </a:lnTo>
                <a:lnTo>
                  <a:pt x="9144000" y="0"/>
                </a:lnTo>
                <a:lnTo>
                  <a:pt x="0" y="0"/>
                </a:lnTo>
                <a:lnTo>
                  <a:pt x="0" y="395935"/>
                </a:lnTo>
                <a:close/>
              </a:path>
            </a:pathLst>
          </a:custGeom>
          <a:solidFill>
            <a:srgbClr val="5A257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DA6A531-AD76-4A1B-86F9-C8211E717A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871153"/>
            <a:ext cx="648000" cy="90063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73195" y="4824384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 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0524" y="4828495"/>
            <a:ext cx="385200" cy="183600"/>
          </a:xfrm>
        </p:spPr>
        <p:txBody>
          <a:bodyPr/>
          <a:lstStyle/>
          <a:p>
            <a:fld id="{DBA625E4-C354-4A2B-949C-FF469D43AAC9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F61FAE7-A28B-4BBE-A728-707D1CF19659}"/>
              </a:ext>
            </a:extLst>
          </p:cNvPr>
          <p:cNvSpPr txBox="1"/>
          <p:nvPr/>
        </p:nvSpPr>
        <p:spPr>
          <a:xfrm>
            <a:off x="492247" y="1417588"/>
            <a:ext cx="7002770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de-DE" sz="1600" dirty="0">
                <a:effectLst/>
                <a:ea typeface="Times New Roman" panose="02020603050405020304" pitchFamily="18" charset="0"/>
              </a:rPr>
              <a:t>Was macht für Sie ein </a:t>
            </a:r>
            <a:r>
              <a:rPr lang="de-DE" sz="1600" dirty="0">
                <a:effectLst/>
                <a:latin typeface="Segoe Script" panose="030B0504020000000003" pitchFamily="66" charset="0"/>
                <a:ea typeface="Times New Roman" panose="02020603050405020304" pitchFamily="18" charset="0"/>
              </a:rPr>
              <a:t>gutes QM-System </a:t>
            </a:r>
            <a:r>
              <a:rPr lang="de-DE" sz="1600" dirty="0">
                <a:effectLst/>
                <a:ea typeface="Times New Roman" panose="02020603050405020304" pitchFamily="18" charset="0"/>
              </a:rPr>
              <a:t>aus?</a:t>
            </a:r>
            <a:r>
              <a:rPr lang="de-DE" sz="1600" dirty="0">
                <a:effectLst/>
                <a:latin typeface="Segoe Script" panose="030B0504020000000003" pitchFamily="66" charset="0"/>
                <a:ea typeface="Times New Roman" panose="02020603050405020304" pitchFamily="18" charset="0"/>
              </a:rPr>
              <a:t> </a:t>
            </a:r>
          </a:p>
          <a:p>
            <a:endParaRPr lang="de-DE" sz="1600" dirty="0">
              <a:latin typeface="Segoe Script" panose="030B0504020000000003" pitchFamily="66" charset="0"/>
              <a:ea typeface="Times New Roman" panose="02020603050405020304" pitchFamily="18" charset="0"/>
            </a:endParaRPr>
          </a:p>
          <a:p>
            <a:r>
              <a:rPr lang="de-DE" sz="1600" dirty="0">
                <a:effectLst/>
                <a:ea typeface="Times New Roman" panose="02020603050405020304" pitchFamily="18" charset="0"/>
              </a:rPr>
              <a:t>Welche </a:t>
            </a:r>
            <a:r>
              <a:rPr lang="de-DE" sz="1600" dirty="0">
                <a:effectLst/>
                <a:latin typeface="Segoe Script" panose="030B0504020000000003" pitchFamily="66" charset="0"/>
                <a:ea typeface="Times New Roman" panose="02020603050405020304" pitchFamily="18" charset="0"/>
              </a:rPr>
              <a:t>Zutaten </a:t>
            </a:r>
            <a:r>
              <a:rPr lang="de-DE" sz="1600" dirty="0">
                <a:effectLst/>
                <a:ea typeface="Times New Roman" panose="02020603050405020304" pitchFamily="18" charset="0"/>
              </a:rPr>
              <a:t>sind wichtig? </a:t>
            </a:r>
          </a:p>
          <a:p>
            <a:endParaRPr lang="de-DE" sz="1600" dirty="0">
              <a:latin typeface="Segoe Script" panose="030B0504020000000003" pitchFamily="66" charset="0"/>
              <a:ea typeface="Times New Roman" panose="02020603050405020304" pitchFamily="18" charset="0"/>
            </a:endParaRPr>
          </a:p>
          <a:p>
            <a:r>
              <a:rPr lang="de-DE" sz="1600" dirty="0">
                <a:ea typeface="Times New Roman" panose="02020603050405020304" pitchFamily="18" charset="0"/>
              </a:rPr>
              <a:t>Inwieweit sind diese in I</a:t>
            </a:r>
            <a:r>
              <a:rPr lang="de-DE" sz="1600" dirty="0">
                <a:effectLst/>
                <a:ea typeface="Times New Roman" panose="02020603050405020304" pitchFamily="18" charset="0"/>
              </a:rPr>
              <a:t>hr </a:t>
            </a:r>
            <a:r>
              <a:rPr lang="de-DE" sz="1600" dirty="0">
                <a:effectLst/>
                <a:latin typeface="Segoe Script"/>
                <a:ea typeface="Times New Roman" panose="02020603050405020304" pitchFamily="18" charset="0"/>
              </a:rPr>
              <a:t>internes System „eingerührt“?</a:t>
            </a:r>
            <a:endParaRPr lang="de-DE" sz="1600" dirty="0">
              <a:latin typeface="Segoe Script"/>
              <a:ea typeface="Times New Roman" panose="02020603050405020304" pitchFamily="18" charset="0"/>
            </a:endParaRPr>
          </a:p>
          <a:p>
            <a:endParaRPr lang="de-DE" sz="1600" dirty="0">
              <a:effectLst/>
              <a:latin typeface="Segoe Script" panose="030B0504020000000003" pitchFamily="66" charset="0"/>
              <a:ea typeface="Times New Roman" panose="02020603050405020304" pitchFamily="18" charset="0"/>
            </a:endParaRPr>
          </a:p>
          <a:p>
            <a:r>
              <a:rPr lang="de-DE" sz="1600" dirty="0">
                <a:effectLst/>
                <a:latin typeface="Segoe Script" panose="030B0504020000000003" pitchFamily="66" charset="0"/>
                <a:ea typeface="Times New Roman" panose="02020603050405020304" pitchFamily="18" charset="0"/>
              </a:rPr>
              <a:t>Was fehlt?</a:t>
            </a:r>
          </a:p>
          <a:p>
            <a:endParaRPr lang="de-DE" sz="1600" dirty="0">
              <a:effectLst/>
              <a:latin typeface="Segoe Script" panose="030B0504020000000003" pitchFamily="66" charset="0"/>
              <a:ea typeface="Times New Roman" panose="02020603050405020304" pitchFamily="18" charset="0"/>
            </a:endParaRPr>
          </a:p>
          <a:p>
            <a:r>
              <a:rPr lang="de-DE" sz="1600" dirty="0">
                <a:effectLst/>
                <a:ea typeface="Times New Roman" panose="02020603050405020304" pitchFamily="18" charset="0"/>
              </a:rPr>
              <a:t>Welche </a:t>
            </a:r>
            <a:r>
              <a:rPr lang="de-DE" sz="1600" dirty="0">
                <a:effectLst/>
                <a:latin typeface="Segoe Script" panose="030B0504020000000003" pitchFamily="66" charset="0"/>
                <a:ea typeface="Times New Roman" panose="02020603050405020304" pitchFamily="18" charset="0"/>
              </a:rPr>
              <a:t>Fragen </a:t>
            </a:r>
            <a:r>
              <a:rPr lang="de-DE" sz="1600" dirty="0">
                <a:effectLst/>
                <a:ea typeface="Times New Roman" panose="02020603050405020304" pitchFamily="18" charset="0"/>
              </a:rPr>
              <a:t>bewegen Sie?</a:t>
            </a:r>
            <a:endParaRPr lang="de-DE" sz="3200" dirty="0"/>
          </a:p>
        </p:txBody>
      </p:sp>
      <p:pic>
        <p:nvPicPr>
          <p:cNvPr id="6" name="Grafik 5" descr="Ein Bild, das Zubehör enthält.&#10;&#10;Automatisch generierte Beschreibung">
            <a:extLst>
              <a:ext uri="{FF2B5EF4-FFF2-40B4-BE49-F238E27FC236}">
                <a16:creationId xmlns:a16="http://schemas.microsoft.com/office/drawing/2014/main" id="{2A080A85-BB36-4778-818A-3C36A61BFD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553" y="252597"/>
            <a:ext cx="2993047" cy="282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023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50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045BF0-877E-48BF-9722-C8DD997BD9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Ausblick: Diakonie-Siegel – Bausteine/Modul-System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535E9A75-BBC5-4AC2-B0F5-58F4EA274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800" y="102067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E4CF31F-B411-4DBB-B486-98CCBC5E01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2" b="6169"/>
          <a:stretch/>
        </p:blipFill>
        <p:spPr>
          <a:xfrm>
            <a:off x="6689681" y="2556240"/>
            <a:ext cx="1967382" cy="1429621"/>
          </a:xfrm>
          <a:prstGeom prst="rect">
            <a:avLst/>
          </a:prstGeom>
        </p:spPr>
      </p:pic>
      <p:pic>
        <p:nvPicPr>
          <p:cNvPr id="10" name="Grafik 9" descr="Ein Bild, das Spielzeug enthält.&#10;&#10;Automatisch generierte Beschreibung">
            <a:extLst>
              <a:ext uri="{FF2B5EF4-FFF2-40B4-BE49-F238E27FC236}">
                <a16:creationId xmlns:a16="http://schemas.microsoft.com/office/drawing/2014/main" id="{4ACF4F65-B7DF-451F-9032-31DE1DD219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159" y="1322126"/>
            <a:ext cx="3046826" cy="233742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70D95BE0-3944-4EF8-B5B9-FA9169C7E6F0}"/>
              </a:ext>
            </a:extLst>
          </p:cNvPr>
          <p:cNvSpPr txBox="1"/>
          <p:nvPr/>
        </p:nvSpPr>
        <p:spPr>
          <a:xfrm>
            <a:off x="704703" y="1552913"/>
            <a:ext cx="4719916" cy="142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lnSpc>
                <a:spcPct val="150000"/>
              </a:lnSpc>
            </a:pPr>
            <a:r>
              <a:rPr lang="de-DE" sz="2000" dirty="0"/>
              <a:t>als </a:t>
            </a:r>
            <a:r>
              <a:rPr lang="de-DE" sz="2000" dirty="0">
                <a:solidFill>
                  <a:srgbClr val="009BDC"/>
                </a:solidFill>
                <a:latin typeface="Segoe Script" panose="030B0504020000000003" pitchFamily="66" charset="0"/>
              </a:rPr>
              <a:t>Angebot</a:t>
            </a:r>
            <a:r>
              <a:rPr lang="de-DE" sz="2000" dirty="0"/>
              <a:t> </a:t>
            </a:r>
          </a:p>
          <a:p>
            <a:pPr defTabSz="514350">
              <a:lnSpc>
                <a:spcPct val="150000"/>
              </a:lnSpc>
            </a:pPr>
            <a:r>
              <a:rPr lang="de-DE" sz="2000" dirty="0"/>
              <a:t>für Diakonie-Siegel Projekte, </a:t>
            </a:r>
            <a:br>
              <a:rPr lang="de-DE" sz="2000" dirty="0"/>
            </a:br>
            <a:r>
              <a:rPr lang="de-DE" sz="2000" dirty="0"/>
              <a:t>die vor einer Überarbeitung stehen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0423908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51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045BF0-877E-48BF-9722-C8DD997BD9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Ausblick: Diakonie-Siegel – Bausteine/Modul-System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535E9A75-BBC5-4AC2-B0F5-58F4EA274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800" y="102067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C4EAC46-2E8C-4864-8D6D-E7D3B2B80643}"/>
              </a:ext>
            </a:extLst>
          </p:cNvPr>
          <p:cNvSpPr txBox="1"/>
          <p:nvPr/>
        </p:nvSpPr>
        <p:spPr>
          <a:xfrm>
            <a:off x="-65976" y="689519"/>
            <a:ext cx="44723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514350"/>
            <a:r>
              <a:rPr lang="de-DE" sz="1500" b="1" dirty="0">
                <a:solidFill>
                  <a:srgbClr val="5A2572"/>
                </a:solidFill>
                <a:latin typeface="Calibri" panose="020F0502020204030204"/>
              </a:rPr>
              <a:t>Diakonie-Siegel </a:t>
            </a:r>
          </a:p>
          <a:p>
            <a:pPr algn="r" defTabSz="514350"/>
            <a:r>
              <a:rPr lang="de-DE" sz="1500" b="1" dirty="0">
                <a:solidFill>
                  <a:srgbClr val="5A2572"/>
                </a:solidFill>
                <a:latin typeface="Calibri" panose="020F0502020204030204"/>
              </a:rPr>
              <a:t>kirchlich-diakonische Organisationen, </a:t>
            </a:r>
            <a:br>
              <a:rPr lang="de-DE" sz="1500" b="1" dirty="0">
                <a:solidFill>
                  <a:srgbClr val="5A2572"/>
                </a:solidFill>
                <a:latin typeface="Calibri" panose="020F0502020204030204"/>
              </a:rPr>
            </a:br>
            <a:r>
              <a:rPr lang="de-DE" sz="1500" b="1" dirty="0">
                <a:solidFill>
                  <a:srgbClr val="5A2572"/>
                </a:solidFill>
                <a:latin typeface="Calibri" panose="020F0502020204030204"/>
              </a:rPr>
              <a:t>Unternehmen und Werke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89FF279-CBD5-4D47-8EC5-456AAB5FC863}"/>
              </a:ext>
            </a:extLst>
          </p:cNvPr>
          <p:cNvSpPr txBox="1"/>
          <p:nvPr/>
        </p:nvSpPr>
        <p:spPr>
          <a:xfrm>
            <a:off x="3110687" y="1855436"/>
            <a:ext cx="1409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de-DE" sz="1200" dirty="0">
                <a:solidFill>
                  <a:srgbClr val="5A2572"/>
                </a:solidFill>
                <a:latin typeface="Calibri" panose="020F0502020204030204"/>
              </a:rPr>
              <a:t>Allgemein nutzbare</a:t>
            </a:r>
            <a:br>
              <a:rPr lang="de-DE" sz="1200" dirty="0">
                <a:solidFill>
                  <a:srgbClr val="5A2572"/>
                </a:solidFill>
                <a:latin typeface="Calibri" panose="020F0502020204030204"/>
              </a:rPr>
            </a:br>
            <a:r>
              <a:rPr lang="de-DE" sz="1200" dirty="0">
                <a:solidFill>
                  <a:srgbClr val="5A2572"/>
                </a:solidFill>
                <a:latin typeface="Calibri" panose="020F0502020204030204"/>
              </a:rPr>
              <a:t>F-Prozesse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92D065E-539B-4AF2-A24C-09C32EBB4651}"/>
              </a:ext>
            </a:extLst>
          </p:cNvPr>
          <p:cNvSpPr txBox="1"/>
          <p:nvPr/>
        </p:nvSpPr>
        <p:spPr>
          <a:xfrm>
            <a:off x="3148021" y="3954974"/>
            <a:ext cx="1409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de-DE" sz="1200" dirty="0">
                <a:solidFill>
                  <a:srgbClr val="5A2572"/>
                </a:solidFill>
                <a:latin typeface="Calibri" panose="020F0502020204030204"/>
              </a:rPr>
              <a:t>Allgemein nutzbare</a:t>
            </a:r>
            <a:br>
              <a:rPr lang="de-DE" sz="1200" dirty="0">
                <a:solidFill>
                  <a:srgbClr val="5A2572"/>
                </a:solidFill>
                <a:latin typeface="Calibri" panose="020F0502020204030204"/>
              </a:rPr>
            </a:br>
            <a:r>
              <a:rPr lang="de-DE" sz="1200" dirty="0">
                <a:solidFill>
                  <a:srgbClr val="5A2572"/>
                </a:solidFill>
                <a:latin typeface="Calibri" panose="020F0502020204030204"/>
              </a:rPr>
              <a:t>U-Prozesse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A4A1C4A-D433-4B84-90B0-C908F54286FB}"/>
              </a:ext>
            </a:extLst>
          </p:cNvPr>
          <p:cNvSpPr txBox="1"/>
          <p:nvPr/>
        </p:nvSpPr>
        <p:spPr>
          <a:xfrm>
            <a:off x="3148021" y="2913113"/>
            <a:ext cx="1158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de-DE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Generalistische</a:t>
            </a:r>
            <a:br>
              <a:rPr lang="de-DE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</a:br>
            <a:r>
              <a:rPr lang="de-DE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Kernprozesse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5D47F27-98EA-4079-8382-CCC3103C92EB}"/>
              </a:ext>
            </a:extLst>
          </p:cNvPr>
          <p:cNvSpPr txBox="1"/>
          <p:nvPr/>
        </p:nvSpPr>
        <p:spPr>
          <a:xfrm>
            <a:off x="6322460" y="2867471"/>
            <a:ext cx="1585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de-DE" sz="1200" dirty="0">
                <a:solidFill>
                  <a:srgbClr val="009BDC"/>
                </a:solidFill>
                <a:latin typeface="Calibri" panose="020F0502020204030204"/>
              </a:rPr>
              <a:t>Arbeitsfeldspezifische</a:t>
            </a:r>
            <a:r>
              <a:rPr lang="de-DE" sz="1050" dirty="0">
                <a:solidFill>
                  <a:srgbClr val="009BDC"/>
                </a:solidFill>
                <a:latin typeface="Calibri" panose="020F0502020204030204"/>
              </a:rPr>
              <a:t> </a:t>
            </a:r>
            <a:r>
              <a:rPr lang="de-DE" sz="1200" dirty="0">
                <a:solidFill>
                  <a:srgbClr val="009BDC"/>
                </a:solidFill>
                <a:latin typeface="Calibri" panose="020F0502020204030204"/>
              </a:rPr>
              <a:t>Kernprozesse</a:t>
            </a:r>
            <a:endParaRPr lang="de-DE" sz="1050" dirty="0">
              <a:solidFill>
                <a:srgbClr val="009BDC"/>
              </a:solidFill>
              <a:latin typeface="Calibri" panose="020F0502020204030204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113F51C-739D-4501-B488-F07F2977E113}"/>
              </a:ext>
            </a:extLst>
          </p:cNvPr>
          <p:cNvSpPr txBox="1"/>
          <p:nvPr/>
        </p:nvSpPr>
        <p:spPr>
          <a:xfrm>
            <a:off x="6326613" y="1816402"/>
            <a:ext cx="1409788" cy="565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de-DE" sz="1050" dirty="0">
                <a:solidFill>
                  <a:srgbClr val="009BDC"/>
                </a:solidFill>
                <a:latin typeface="Calibri" panose="020F0502020204030204"/>
              </a:rPr>
              <a:t>Arbeitsfeldspezifische</a:t>
            </a:r>
            <a:r>
              <a:rPr lang="de-DE" sz="1013" dirty="0">
                <a:solidFill>
                  <a:srgbClr val="009BDC"/>
                </a:solidFill>
                <a:latin typeface="Calibri" panose="020F0502020204030204"/>
              </a:rPr>
              <a:t> Ergänzungsbausteine zu den F-Prozessen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FFC4A52-4C35-41B2-A889-FA00E0A93107}"/>
              </a:ext>
            </a:extLst>
          </p:cNvPr>
          <p:cNvSpPr txBox="1"/>
          <p:nvPr/>
        </p:nvSpPr>
        <p:spPr>
          <a:xfrm>
            <a:off x="6322460" y="3902972"/>
            <a:ext cx="1402260" cy="565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de-DE" sz="1050" dirty="0">
                <a:solidFill>
                  <a:srgbClr val="009BDC"/>
                </a:solidFill>
                <a:latin typeface="Calibri" panose="020F0502020204030204"/>
              </a:rPr>
              <a:t>Arbeitsfeldspezifische</a:t>
            </a:r>
            <a:r>
              <a:rPr lang="de-DE" sz="1013" dirty="0">
                <a:solidFill>
                  <a:srgbClr val="009BDC"/>
                </a:solidFill>
                <a:latin typeface="Calibri" panose="020F0502020204030204"/>
              </a:rPr>
              <a:t> Ergänzungsbausteine zu den U-Prozessen</a:t>
            </a:r>
          </a:p>
        </p:txBody>
      </p:sp>
      <p:pic>
        <p:nvPicPr>
          <p:cNvPr id="20" name="Grafik 19" descr="Ein Bild, das Tisch enthält.&#10;&#10;Automatisch generierte Beschreibung">
            <a:extLst>
              <a:ext uri="{FF2B5EF4-FFF2-40B4-BE49-F238E27FC236}">
                <a16:creationId xmlns:a16="http://schemas.microsoft.com/office/drawing/2014/main" id="{43136279-EC4E-49DC-A59A-1BF44F6336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097" y="2909989"/>
            <a:ext cx="781506" cy="511874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8A955700-0F1D-44F8-9127-B378BA38FD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446" y="1878091"/>
            <a:ext cx="781507" cy="494209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CED1A539-817F-4C15-A7E2-CFC34AF222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538" y="3967253"/>
            <a:ext cx="781507" cy="494209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F6502229-F3F4-4EB3-AE87-3280D69EF047}"/>
              </a:ext>
            </a:extLst>
          </p:cNvPr>
          <p:cNvSpPr txBox="1"/>
          <p:nvPr/>
        </p:nvSpPr>
        <p:spPr>
          <a:xfrm>
            <a:off x="4729758" y="677266"/>
            <a:ext cx="406324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de-DE" sz="1500" b="1" dirty="0">
                <a:solidFill>
                  <a:srgbClr val="5A2572"/>
                </a:solidFill>
                <a:latin typeface="Calibri" panose="020F0502020204030204"/>
              </a:rPr>
              <a:t>Diakonie-Siegel </a:t>
            </a:r>
          </a:p>
          <a:p>
            <a:pPr defTabSz="514350"/>
            <a:r>
              <a:rPr lang="de-DE" sz="1500" b="1" dirty="0">
                <a:solidFill>
                  <a:srgbClr val="009BDC"/>
                </a:solidFill>
                <a:latin typeface="Calibri" panose="020F0502020204030204"/>
              </a:rPr>
              <a:t>Schutz und Beratung bei häuslicher u. sexualisierter Gewalt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4AFA1071-070D-486B-87B8-6E4A7D15CB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86" y="1855436"/>
            <a:ext cx="781507" cy="494209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90BA179-6ACB-426E-9C7C-5086794F0E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533" y="3967253"/>
            <a:ext cx="781507" cy="494209"/>
          </a:xfrm>
          <a:prstGeom prst="rect">
            <a:avLst/>
          </a:prstGeom>
        </p:spPr>
      </p:pic>
      <p:pic>
        <p:nvPicPr>
          <p:cNvPr id="27" name="Grafik 26" descr="Ein Bild, das draußen, Metall, sitzend, ruhend enthält.&#10;&#10;Automatisch generierte Beschreibung">
            <a:extLst>
              <a:ext uri="{FF2B5EF4-FFF2-40B4-BE49-F238E27FC236}">
                <a16:creationId xmlns:a16="http://schemas.microsoft.com/office/drawing/2014/main" id="{CFD6EC72-4C3C-4D95-989B-86A9FFFCFB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531" y="2907309"/>
            <a:ext cx="781508" cy="494209"/>
          </a:xfrm>
          <a:prstGeom prst="rect">
            <a:avLst/>
          </a:prstGeom>
        </p:spPr>
      </p:pic>
      <p:pic>
        <p:nvPicPr>
          <p:cNvPr id="28" name="Grafik 27" descr="Ein Bild, das draußen, Metall, sitzend, ruhend enthält.&#10;&#10;Automatisch generierte Beschreibung">
            <a:extLst>
              <a:ext uri="{FF2B5EF4-FFF2-40B4-BE49-F238E27FC236}">
                <a16:creationId xmlns:a16="http://schemas.microsoft.com/office/drawing/2014/main" id="{2C1A1A86-AE19-451D-9C43-7A0521B42B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785" y="1888351"/>
            <a:ext cx="413424" cy="261440"/>
          </a:xfrm>
          <a:prstGeom prst="rect">
            <a:avLst/>
          </a:prstGeom>
        </p:spPr>
      </p:pic>
      <p:pic>
        <p:nvPicPr>
          <p:cNvPr id="29" name="Grafik 28" descr="Ein Bild, das draußen, Metall, sitzend, ruhend enthält.&#10;&#10;Automatisch generierte Beschreibung">
            <a:extLst>
              <a:ext uri="{FF2B5EF4-FFF2-40B4-BE49-F238E27FC236}">
                <a16:creationId xmlns:a16="http://schemas.microsoft.com/office/drawing/2014/main" id="{2CE4AC62-861D-4AC3-84C8-A6F3FF16E5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525" y="3967254"/>
            <a:ext cx="413424" cy="26144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2646EB78-7CD5-4A96-9E1D-E5FE11AD4A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260617" flipV="1">
            <a:off x="2903941" y="2039121"/>
            <a:ext cx="1849242" cy="62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3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52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045BF0-877E-48BF-9722-C8DD997BD9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Ausblick: Diakonie-Siegel – Bausteine/Modul-System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535E9A75-BBC5-4AC2-B0F5-58F4EA274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800" y="102067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31" name="Grafik 30" descr="Ein Bild, das Tisch, Kuchen, Computer enthält.&#10;&#10;Automatisch generierte Beschreibung">
            <a:extLst>
              <a:ext uri="{FF2B5EF4-FFF2-40B4-BE49-F238E27FC236}">
                <a16:creationId xmlns:a16="http://schemas.microsoft.com/office/drawing/2014/main" id="{E9136B4F-2496-49AF-851B-D931610DD1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490" y="570117"/>
            <a:ext cx="5861462" cy="4209908"/>
          </a:xfrm>
          <a:prstGeom prst="rect">
            <a:avLst/>
          </a:prstGeom>
        </p:spPr>
      </p:pic>
      <p:sp>
        <p:nvSpPr>
          <p:cNvPr id="32" name="Rechteck: abgerundete Ecken 31">
            <a:extLst>
              <a:ext uri="{FF2B5EF4-FFF2-40B4-BE49-F238E27FC236}">
                <a16:creationId xmlns:a16="http://schemas.microsoft.com/office/drawing/2014/main" id="{C64B39FF-3F1C-42EE-9E4A-E8FFE562E5A6}"/>
              </a:ext>
            </a:extLst>
          </p:cNvPr>
          <p:cNvSpPr/>
          <p:nvPr/>
        </p:nvSpPr>
        <p:spPr>
          <a:xfrm>
            <a:off x="2079460" y="1559173"/>
            <a:ext cx="582519" cy="242750"/>
          </a:xfrm>
          <a:prstGeom prst="roundRect">
            <a:avLst/>
          </a:prstGeom>
          <a:solidFill>
            <a:srgbClr val="551285"/>
          </a:solidFill>
          <a:ln>
            <a:solidFill>
              <a:srgbClr val="551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dirty="0"/>
              <a:t>Home/</a:t>
            </a:r>
            <a:br>
              <a:rPr lang="de-DE" sz="700" dirty="0"/>
            </a:br>
            <a:r>
              <a:rPr lang="de-DE" sz="700" dirty="0"/>
              <a:t>Aktuelles</a:t>
            </a:r>
          </a:p>
        </p:txBody>
      </p:sp>
      <p:sp>
        <p:nvSpPr>
          <p:cNvPr id="33" name="Rechteck: abgerundete Ecken 32">
            <a:extLst>
              <a:ext uri="{FF2B5EF4-FFF2-40B4-BE49-F238E27FC236}">
                <a16:creationId xmlns:a16="http://schemas.microsoft.com/office/drawing/2014/main" id="{72BE7A2A-4D35-430A-ADDA-4944EF2D2940}"/>
              </a:ext>
            </a:extLst>
          </p:cNvPr>
          <p:cNvSpPr/>
          <p:nvPr/>
        </p:nvSpPr>
        <p:spPr>
          <a:xfrm>
            <a:off x="2706666" y="1563954"/>
            <a:ext cx="600818" cy="242750"/>
          </a:xfrm>
          <a:prstGeom prst="roundRect">
            <a:avLst/>
          </a:prstGeom>
          <a:solidFill>
            <a:srgbClr val="551285"/>
          </a:solidFill>
          <a:ln>
            <a:solidFill>
              <a:srgbClr val="551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dirty="0"/>
              <a:t>Übersicht DS</a:t>
            </a:r>
          </a:p>
        </p:txBody>
      </p:sp>
      <p:sp>
        <p:nvSpPr>
          <p:cNvPr id="34" name="Rechteck: abgerundete Ecken 33">
            <a:extLst>
              <a:ext uri="{FF2B5EF4-FFF2-40B4-BE49-F238E27FC236}">
                <a16:creationId xmlns:a16="http://schemas.microsoft.com/office/drawing/2014/main" id="{A0595439-1379-41E1-A6AA-3E06BB761180}"/>
              </a:ext>
            </a:extLst>
          </p:cNvPr>
          <p:cNvSpPr/>
          <p:nvPr/>
        </p:nvSpPr>
        <p:spPr>
          <a:xfrm>
            <a:off x="3352171" y="1550673"/>
            <a:ext cx="600818" cy="242750"/>
          </a:xfrm>
          <a:prstGeom prst="roundRect">
            <a:avLst/>
          </a:prstGeom>
          <a:solidFill>
            <a:srgbClr val="009BDD"/>
          </a:solidFill>
          <a:ln>
            <a:solidFill>
              <a:srgbClr val="551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dirty="0"/>
              <a:t>Match-</a:t>
            </a:r>
            <a:r>
              <a:rPr lang="de-DE" sz="700" dirty="0" err="1"/>
              <a:t>maker</a:t>
            </a:r>
            <a:endParaRPr lang="de-DE" sz="700" dirty="0"/>
          </a:p>
        </p:txBody>
      </p:sp>
      <p:sp>
        <p:nvSpPr>
          <p:cNvPr id="35" name="Rechteck: abgerundete Ecken 34">
            <a:extLst>
              <a:ext uri="{FF2B5EF4-FFF2-40B4-BE49-F238E27FC236}">
                <a16:creationId xmlns:a16="http://schemas.microsoft.com/office/drawing/2014/main" id="{2E6588E0-8517-464B-A4A9-39569C69C36C}"/>
              </a:ext>
            </a:extLst>
          </p:cNvPr>
          <p:cNvSpPr/>
          <p:nvPr/>
        </p:nvSpPr>
        <p:spPr>
          <a:xfrm>
            <a:off x="3997676" y="1550673"/>
            <a:ext cx="600818" cy="242750"/>
          </a:xfrm>
          <a:prstGeom prst="roundRect">
            <a:avLst/>
          </a:prstGeom>
          <a:solidFill>
            <a:srgbClr val="551285"/>
          </a:solidFill>
          <a:ln>
            <a:solidFill>
              <a:srgbClr val="551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dirty="0"/>
              <a:t>Down-</a:t>
            </a:r>
            <a:r>
              <a:rPr lang="de-DE" sz="700" dirty="0" err="1"/>
              <a:t>load</a:t>
            </a:r>
            <a:endParaRPr lang="de-DE" sz="700" dirty="0"/>
          </a:p>
        </p:txBody>
      </p:sp>
      <p:sp>
        <p:nvSpPr>
          <p:cNvPr id="36" name="Rechteck: abgerundete Ecken 35">
            <a:extLst>
              <a:ext uri="{FF2B5EF4-FFF2-40B4-BE49-F238E27FC236}">
                <a16:creationId xmlns:a16="http://schemas.microsoft.com/office/drawing/2014/main" id="{B51829DE-2AE5-4F79-87C9-B3B4AE10C74E}"/>
              </a:ext>
            </a:extLst>
          </p:cNvPr>
          <p:cNvSpPr/>
          <p:nvPr/>
        </p:nvSpPr>
        <p:spPr>
          <a:xfrm>
            <a:off x="4643181" y="1550673"/>
            <a:ext cx="600818" cy="242750"/>
          </a:xfrm>
          <a:prstGeom prst="roundRect">
            <a:avLst/>
          </a:prstGeom>
          <a:solidFill>
            <a:srgbClr val="551285"/>
          </a:solidFill>
          <a:ln>
            <a:solidFill>
              <a:srgbClr val="551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dirty="0"/>
              <a:t>Angebote</a:t>
            </a:r>
          </a:p>
        </p:txBody>
      </p:sp>
      <p:sp>
        <p:nvSpPr>
          <p:cNvPr id="37" name="Rechteck: abgerundete Ecken 36">
            <a:extLst>
              <a:ext uri="{FF2B5EF4-FFF2-40B4-BE49-F238E27FC236}">
                <a16:creationId xmlns:a16="http://schemas.microsoft.com/office/drawing/2014/main" id="{78B03CE1-175B-464B-B547-E095B8955B96}"/>
              </a:ext>
            </a:extLst>
          </p:cNvPr>
          <p:cNvSpPr/>
          <p:nvPr/>
        </p:nvSpPr>
        <p:spPr>
          <a:xfrm>
            <a:off x="5867500" y="1550673"/>
            <a:ext cx="438811" cy="242750"/>
          </a:xfrm>
          <a:prstGeom prst="roundRect">
            <a:avLst/>
          </a:prstGeom>
          <a:solidFill>
            <a:srgbClr val="551285"/>
          </a:solidFill>
          <a:ln>
            <a:solidFill>
              <a:srgbClr val="551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dirty="0"/>
              <a:t>Intern</a:t>
            </a:r>
          </a:p>
        </p:txBody>
      </p:sp>
      <p:sp>
        <p:nvSpPr>
          <p:cNvPr id="38" name="Rechteck: abgerundete Ecken 37">
            <a:extLst>
              <a:ext uri="{FF2B5EF4-FFF2-40B4-BE49-F238E27FC236}">
                <a16:creationId xmlns:a16="http://schemas.microsoft.com/office/drawing/2014/main" id="{1B69661F-F3B6-42E3-B4C5-EC10B9390A0C}"/>
              </a:ext>
            </a:extLst>
          </p:cNvPr>
          <p:cNvSpPr/>
          <p:nvPr/>
        </p:nvSpPr>
        <p:spPr>
          <a:xfrm>
            <a:off x="5288686" y="1550673"/>
            <a:ext cx="522072" cy="242750"/>
          </a:xfrm>
          <a:prstGeom prst="roundRect">
            <a:avLst/>
          </a:prstGeom>
          <a:solidFill>
            <a:srgbClr val="551285"/>
          </a:solidFill>
          <a:ln>
            <a:solidFill>
              <a:srgbClr val="551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dirty="0"/>
              <a:t>Partner</a:t>
            </a:r>
          </a:p>
        </p:txBody>
      </p:sp>
      <p:sp>
        <p:nvSpPr>
          <p:cNvPr id="39" name="Rechteck: abgerundete Ecken 38">
            <a:extLst>
              <a:ext uri="{FF2B5EF4-FFF2-40B4-BE49-F238E27FC236}">
                <a16:creationId xmlns:a16="http://schemas.microsoft.com/office/drawing/2014/main" id="{C777CC5D-274D-4DE6-97D1-882FF9717C04}"/>
              </a:ext>
            </a:extLst>
          </p:cNvPr>
          <p:cNvSpPr/>
          <p:nvPr/>
        </p:nvSpPr>
        <p:spPr>
          <a:xfrm>
            <a:off x="6363053" y="1550673"/>
            <a:ext cx="600818" cy="242750"/>
          </a:xfrm>
          <a:prstGeom prst="roundRect">
            <a:avLst/>
          </a:prstGeom>
          <a:solidFill>
            <a:srgbClr val="551285"/>
          </a:solidFill>
          <a:ln>
            <a:solidFill>
              <a:srgbClr val="551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dirty="0"/>
              <a:t>Kontakt</a:t>
            </a:r>
          </a:p>
        </p:txBody>
      </p:sp>
      <p:sp>
        <p:nvSpPr>
          <p:cNvPr id="40" name="Rectangle 2">
            <a:extLst>
              <a:ext uri="{FF2B5EF4-FFF2-40B4-BE49-F238E27FC236}">
                <a16:creationId xmlns:a16="http://schemas.microsoft.com/office/drawing/2014/main" id="{B95C64C5-BCAD-453E-87FC-17FE67455D14}"/>
              </a:ext>
            </a:extLst>
          </p:cNvPr>
          <p:cNvSpPr txBox="1">
            <a:spLocks noChangeArrowheads="1"/>
          </p:cNvSpPr>
          <p:nvPr/>
        </p:nvSpPr>
        <p:spPr>
          <a:xfrm>
            <a:off x="1970619" y="1026860"/>
            <a:ext cx="4972806" cy="456444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de-DE" altLang="de-DE" sz="2100" dirty="0">
                <a:solidFill>
                  <a:srgbClr val="462672"/>
                </a:solidFill>
                <a:latin typeface="Arial Black" panose="020B0A04020102020204" pitchFamily="34" charset="0"/>
              </a:rPr>
              <a:t>Das Diakonie-Siegel Bausteine-System</a:t>
            </a:r>
            <a:endParaRPr lang="de-DE" altLang="de-DE" sz="675" dirty="0">
              <a:solidFill>
                <a:srgbClr val="462672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08930C37-9BB9-4892-8272-4A871832A4DE}"/>
              </a:ext>
            </a:extLst>
          </p:cNvPr>
          <p:cNvSpPr txBox="1"/>
          <p:nvPr/>
        </p:nvSpPr>
        <p:spPr>
          <a:xfrm>
            <a:off x="2359377" y="2445828"/>
            <a:ext cx="315479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Leitende Fragen, </a:t>
            </a:r>
            <a:br>
              <a:rPr lang="de-DE" sz="1100" dirty="0"/>
            </a:br>
            <a:r>
              <a:rPr lang="de-DE" sz="1100" dirty="0"/>
              <a:t>die zum passenden </a:t>
            </a:r>
            <a:br>
              <a:rPr lang="de-DE" sz="1100" dirty="0"/>
            </a:br>
            <a:r>
              <a:rPr lang="de-DE" sz="1100" dirty="0"/>
              <a:t>Rahmenhandbuch führen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B41B7D7C-AC06-4C71-BB70-684A96FE4A92}"/>
              </a:ext>
            </a:extLst>
          </p:cNvPr>
          <p:cNvSpPr txBox="1"/>
          <p:nvPr/>
        </p:nvSpPr>
        <p:spPr>
          <a:xfrm>
            <a:off x="3405490" y="3214649"/>
            <a:ext cx="315479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Leitende Fragen, </a:t>
            </a:r>
            <a:br>
              <a:rPr lang="de-DE" sz="1100" dirty="0"/>
            </a:br>
            <a:r>
              <a:rPr lang="de-DE" sz="1100" dirty="0"/>
              <a:t>die zu einer hilfreichen Haltung für ein gelingendes QM-System führen</a:t>
            </a:r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579A3E45-B12E-4666-A688-8BAE70FDD5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63058" flipV="1">
            <a:off x="3727601" y="2130720"/>
            <a:ext cx="435793" cy="897444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0FD915E5-7ADB-4DE1-813B-C6DF95C198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63058" flipH="1" flipV="1">
            <a:off x="2963544" y="1950526"/>
            <a:ext cx="569648" cy="42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26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53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045BF0-877E-48BF-9722-C8DD997BD9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Ausblick: Diakonie-Siegel – Bausteine/Modul-System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535E9A75-BBC5-4AC2-B0F5-58F4EA274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800" y="102067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8" name="Grafik 7" descr="Ein Bild, das Tisch, Kuchen, Computer enthält.&#10;&#10;Automatisch generierte Beschreibung">
            <a:extLst>
              <a:ext uri="{FF2B5EF4-FFF2-40B4-BE49-F238E27FC236}">
                <a16:creationId xmlns:a16="http://schemas.microsoft.com/office/drawing/2014/main" id="{759415EE-1015-4BCD-BF09-B79B07E067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71" y="570117"/>
            <a:ext cx="5861462" cy="4209908"/>
          </a:xfrm>
          <a:prstGeom prst="rect">
            <a:avLst/>
          </a:prstGeom>
        </p:spPr>
      </p:pic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AD3C4FD8-848F-4A28-972E-E21E29DD3CD4}"/>
              </a:ext>
            </a:extLst>
          </p:cNvPr>
          <p:cNvSpPr/>
          <p:nvPr/>
        </p:nvSpPr>
        <p:spPr>
          <a:xfrm>
            <a:off x="1909846" y="1568263"/>
            <a:ext cx="2294084" cy="315941"/>
          </a:xfrm>
          <a:prstGeom prst="roundRect">
            <a:avLst/>
          </a:prstGeom>
          <a:solidFill>
            <a:srgbClr val="019ADD"/>
          </a:solidFill>
          <a:ln>
            <a:solidFill>
              <a:srgbClr val="551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/>
              <a:t>Diakonie-Siegel im Bausteine-System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B06DCC45-4C00-45F4-8DC4-D12E43CB8DA1}"/>
              </a:ext>
            </a:extLst>
          </p:cNvPr>
          <p:cNvSpPr/>
          <p:nvPr/>
        </p:nvSpPr>
        <p:spPr>
          <a:xfrm>
            <a:off x="4313300" y="1568263"/>
            <a:ext cx="2538230" cy="315941"/>
          </a:xfrm>
          <a:prstGeom prst="roundRect">
            <a:avLst/>
          </a:prstGeom>
          <a:solidFill>
            <a:srgbClr val="551285"/>
          </a:solidFill>
          <a:ln>
            <a:solidFill>
              <a:srgbClr val="551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/>
              <a:t>Solitäre </a:t>
            </a:r>
            <a:r>
              <a:rPr lang="de-DE" sz="1050" dirty="0" err="1"/>
              <a:t>Bundesrahmenhandbüber</a:t>
            </a:r>
            <a:endParaRPr lang="de-DE" sz="1050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0CF7F44-3D88-4FF6-8FA0-374DF9A5A177}"/>
              </a:ext>
            </a:extLst>
          </p:cNvPr>
          <p:cNvSpPr/>
          <p:nvPr/>
        </p:nvSpPr>
        <p:spPr>
          <a:xfrm>
            <a:off x="5610705" y="3384528"/>
            <a:ext cx="951595" cy="34624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de-DE" sz="800" dirty="0"/>
              <a:t>Schutz-</a:t>
            </a:r>
            <a:br>
              <a:rPr lang="de-DE" sz="800" dirty="0"/>
            </a:br>
            <a:r>
              <a:rPr lang="de-DE" sz="800" dirty="0" err="1"/>
              <a:t>konzepte</a:t>
            </a:r>
            <a:endParaRPr lang="de-DE" sz="825" dirty="0" err="1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7FC967A-B8CA-42B8-ADC6-E89E92AB982C}"/>
              </a:ext>
            </a:extLst>
          </p:cNvPr>
          <p:cNvSpPr/>
          <p:nvPr/>
        </p:nvSpPr>
        <p:spPr>
          <a:xfrm>
            <a:off x="5547453" y="3836291"/>
            <a:ext cx="1025633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25" dirty="0"/>
              <a:t>Fort- und </a:t>
            </a:r>
          </a:p>
          <a:p>
            <a:pPr algn="r"/>
            <a:r>
              <a:rPr lang="de-DE" sz="825" dirty="0"/>
              <a:t>Weiterbildung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689D5E9E-9121-4D78-A3F7-B74A32055438}"/>
              </a:ext>
            </a:extLst>
          </p:cNvPr>
          <p:cNvSpPr/>
          <p:nvPr/>
        </p:nvSpPr>
        <p:spPr>
          <a:xfrm>
            <a:off x="4169881" y="2303445"/>
            <a:ext cx="1075314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25" dirty="0"/>
              <a:t>Kita/</a:t>
            </a:r>
            <a:br>
              <a:rPr lang="de-DE" sz="825" dirty="0"/>
            </a:br>
            <a:r>
              <a:rPr lang="de-DE" sz="825" dirty="0"/>
              <a:t>Ev. Gütesiegel Beta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4DA2FFEF-A2F6-4D17-8505-B0468672D3B8}"/>
              </a:ext>
            </a:extLst>
          </p:cNvPr>
          <p:cNvSpPr/>
          <p:nvPr/>
        </p:nvSpPr>
        <p:spPr>
          <a:xfrm>
            <a:off x="4293601" y="2014941"/>
            <a:ext cx="951595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altLang="de-DE" sz="825" dirty="0">
                <a:ea typeface="Calibri" pitchFamily="34" charset="0"/>
                <a:cs typeface="Arial" charset="0"/>
              </a:rPr>
              <a:t>Pflege </a:t>
            </a:r>
            <a:endParaRPr lang="de-DE" sz="825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4419CDE0-882C-4EDC-8491-5C2411CDB99E}"/>
              </a:ext>
            </a:extLst>
          </p:cNvPr>
          <p:cNvSpPr/>
          <p:nvPr/>
        </p:nvSpPr>
        <p:spPr>
          <a:xfrm>
            <a:off x="5701864" y="1981539"/>
            <a:ext cx="857375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25" dirty="0"/>
              <a:t>Medizinische </a:t>
            </a:r>
            <a:br>
              <a:rPr lang="de-DE" sz="825" dirty="0"/>
            </a:br>
            <a:r>
              <a:rPr lang="de-DE" sz="825" dirty="0"/>
              <a:t>Rehabilitation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7194E2E2-179C-4184-9A44-7F2432F990BB}"/>
              </a:ext>
            </a:extLst>
          </p:cNvPr>
          <p:cNvSpPr/>
          <p:nvPr/>
        </p:nvSpPr>
        <p:spPr>
          <a:xfrm>
            <a:off x="4382685" y="3793616"/>
            <a:ext cx="857375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25" dirty="0"/>
              <a:t>Migrations-</a:t>
            </a:r>
            <a:r>
              <a:rPr lang="de-DE" sz="825" dirty="0" err="1"/>
              <a:t>fachdienste</a:t>
            </a:r>
            <a:endParaRPr lang="de-DE" sz="825" dirty="0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459ADEB9-5BA9-4484-A871-118FF8B55F7A}"/>
              </a:ext>
            </a:extLst>
          </p:cNvPr>
          <p:cNvSpPr/>
          <p:nvPr/>
        </p:nvSpPr>
        <p:spPr>
          <a:xfrm>
            <a:off x="4188405" y="3112349"/>
            <a:ext cx="105679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25" dirty="0"/>
              <a:t>Beratung für med. Vorsorge u. Rehabilitation für Mütter u. Väter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6EDF0285-509F-43D9-BA6C-C28BDFD4C614}"/>
              </a:ext>
            </a:extLst>
          </p:cNvPr>
          <p:cNvSpPr/>
          <p:nvPr/>
        </p:nvSpPr>
        <p:spPr>
          <a:xfrm>
            <a:off x="4401667" y="2737335"/>
            <a:ext cx="857375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25" dirty="0"/>
              <a:t>Fachstelle</a:t>
            </a:r>
            <a:br>
              <a:rPr lang="de-DE" sz="825" dirty="0"/>
            </a:br>
            <a:r>
              <a:rPr lang="de-DE" sz="825" dirty="0"/>
              <a:t>Sucht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F9E0E29B-A235-4F1A-BA32-4005E0298E0B}"/>
              </a:ext>
            </a:extLst>
          </p:cNvPr>
          <p:cNvSpPr/>
          <p:nvPr/>
        </p:nvSpPr>
        <p:spPr>
          <a:xfrm>
            <a:off x="5607645" y="2829973"/>
            <a:ext cx="951595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25" dirty="0"/>
              <a:t>Arbeit und soziale Integration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32840888-1B64-40FE-9369-7DC5AAF46955}"/>
              </a:ext>
            </a:extLst>
          </p:cNvPr>
          <p:cNvSpPr/>
          <p:nvPr/>
        </p:nvSpPr>
        <p:spPr>
          <a:xfrm>
            <a:off x="5607645" y="2397595"/>
            <a:ext cx="951595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825" dirty="0"/>
              <a:t>Schuldner-beratung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F1399B61-CA28-4968-96D2-01415627BBB9}"/>
              </a:ext>
            </a:extLst>
          </p:cNvPr>
          <p:cNvSpPr/>
          <p:nvPr/>
        </p:nvSpPr>
        <p:spPr>
          <a:xfrm>
            <a:off x="1966720" y="2850225"/>
            <a:ext cx="1834010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25" dirty="0"/>
              <a:t>Schutz und Beratung bei häuslicher und sexualisierter Gewalt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9FD72D37-58B1-41C7-A862-466E7CE04F3F}"/>
              </a:ext>
            </a:extLst>
          </p:cNvPr>
          <p:cNvSpPr/>
          <p:nvPr/>
        </p:nvSpPr>
        <p:spPr>
          <a:xfrm>
            <a:off x="1985046" y="3624807"/>
            <a:ext cx="1771149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25" dirty="0"/>
              <a:t>Vorsorge- u. Rehabilitation für Mütter/Mutter-Kind 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3F7DC80A-7BF5-44B5-BA11-67D4D3C82B33}"/>
              </a:ext>
            </a:extLst>
          </p:cNvPr>
          <p:cNvSpPr/>
          <p:nvPr/>
        </p:nvSpPr>
        <p:spPr>
          <a:xfrm>
            <a:off x="1950824" y="2019951"/>
            <a:ext cx="1672258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25" dirty="0"/>
              <a:t>Soziale Unternehmen und </a:t>
            </a:r>
            <a:br>
              <a:rPr lang="de-DE" sz="825" dirty="0"/>
            </a:br>
            <a:r>
              <a:rPr lang="de-DE" sz="825" dirty="0"/>
              <a:t>Diakonische Werke</a:t>
            </a:r>
          </a:p>
        </p:txBody>
      </p:sp>
      <p:pic>
        <p:nvPicPr>
          <p:cNvPr id="26" name="Grafik 25" descr="Ein Bild, das Tisch enthält.&#10;&#10;Automatisch generierte Beschreibung">
            <a:extLst>
              <a:ext uri="{FF2B5EF4-FFF2-40B4-BE49-F238E27FC236}">
                <a16:creationId xmlns:a16="http://schemas.microsoft.com/office/drawing/2014/main" id="{503B51DD-031E-45E0-891C-7859C670BC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841" y="1980010"/>
            <a:ext cx="271154" cy="323165"/>
          </a:xfrm>
          <a:prstGeom prst="rect">
            <a:avLst/>
          </a:prstGeom>
        </p:spPr>
      </p:pic>
      <p:pic>
        <p:nvPicPr>
          <p:cNvPr id="27" name="Grafik 26" descr="Ein Bild, das Tisch enthält.&#10;&#10;Automatisch generierte Beschreibung">
            <a:extLst>
              <a:ext uri="{FF2B5EF4-FFF2-40B4-BE49-F238E27FC236}">
                <a16:creationId xmlns:a16="http://schemas.microsoft.com/office/drawing/2014/main" id="{C97C860E-2F1F-4A14-943F-32FB48F444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65" y="2349932"/>
            <a:ext cx="271154" cy="323165"/>
          </a:xfrm>
          <a:prstGeom prst="rect">
            <a:avLst/>
          </a:prstGeom>
        </p:spPr>
      </p:pic>
      <p:pic>
        <p:nvPicPr>
          <p:cNvPr id="28" name="Grafik 27" descr="Ein Bild, das Tisch enthält.&#10;&#10;Automatisch generierte Beschreibung">
            <a:extLst>
              <a:ext uri="{FF2B5EF4-FFF2-40B4-BE49-F238E27FC236}">
                <a16:creationId xmlns:a16="http://schemas.microsoft.com/office/drawing/2014/main" id="{4E5E4537-8491-4068-B9AB-71DAA40074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65" y="2767538"/>
            <a:ext cx="271154" cy="323165"/>
          </a:xfrm>
          <a:prstGeom prst="rect">
            <a:avLst/>
          </a:prstGeom>
        </p:spPr>
      </p:pic>
      <p:pic>
        <p:nvPicPr>
          <p:cNvPr id="29" name="Grafik 28" descr="Ein Bild, das Tisch enthält.&#10;&#10;Automatisch generierte Beschreibung">
            <a:extLst>
              <a:ext uri="{FF2B5EF4-FFF2-40B4-BE49-F238E27FC236}">
                <a16:creationId xmlns:a16="http://schemas.microsoft.com/office/drawing/2014/main" id="{7C4D8C88-CECC-4ACE-8B03-F582BC2BE9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841" y="3185582"/>
            <a:ext cx="271154" cy="323165"/>
          </a:xfrm>
          <a:prstGeom prst="rect">
            <a:avLst/>
          </a:prstGeom>
        </p:spPr>
      </p:pic>
      <p:pic>
        <p:nvPicPr>
          <p:cNvPr id="30" name="Grafik 29" descr="Ein Bild, das Tisch enthält.&#10;&#10;Automatisch generierte Beschreibung">
            <a:extLst>
              <a:ext uri="{FF2B5EF4-FFF2-40B4-BE49-F238E27FC236}">
                <a16:creationId xmlns:a16="http://schemas.microsoft.com/office/drawing/2014/main" id="{EA08CDF2-F0AC-4912-929F-5A8D1C5EB9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65" y="3819712"/>
            <a:ext cx="271154" cy="323165"/>
          </a:xfrm>
          <a:prstGeom prst="rect">
            <a:avLst/>
          </a:prstGeom>
        </p:spPr>
      </p:pic>
      <p:pic>
        <p:nvPicPr>
          <p:cNvPr id="31" name="Grafik 30" descr="Ein Bild, das Tisch enthält.&#10;&#10;Automatisch generierte Beschreibung">
            <a:extLst>
              <a:ext uri="{FF2B5EF4-FFF2-40B4-BE49-F238E27FC236}">
                <a16:creationId xmlns:a16="http://schemas.microsoft.com/office/drawing/2014/main" id="{CDF4B60F-96CD-47EA-A871-F4420C42F5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224" y="1999274"/>
            <a:ext cx="271154" cy="323165"/>
          </a:xfrm>
          <a:prstGeom prst="rect">
            <a:avLst/>
          </a:prstGeom>
        </p:spPr>
      </p:pic>
      <p:pic>
        <p:nvPicPr>
          <p:cNvPr id="32" name="Grafik 31" descr="Ein Bild, das Tisch enthält.&#10;&#10;Automatisch generierte Beschreibung">
            <a:extLst>
              <a:ext uri="{FF2B5EF4-FFF2-40B4-BE49-F238E27FC236}">
                <a16:creationId xmlns:a16="http://schemas.microsoft.com/office/drawing/2014/main" id="{F4FC43A7-AED9-4A50-BAAF-9B07F38538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668" y="2425123"/>
            <a:ext cx="271154" cy="323165"/>
          </a:xfrm>
          <a:prstGeom prst="rect">
            <a:avLst/>
          </a:prstGeom>
        </p:spPr>
      </p:pic>
      <p:pic>
        <p:nvPicPr>
          <p:cNvPr id="33" name="Grafik 32" descr="Ein Bild, das Tisch enthält.&#10;&#10;Automatisch generierte Beschreibung">
            <a:extLst>
              <a:ext uri="{FF2B5EF4-FFF2-40B4-BE49-F238E27FC236}">
                <a16:creationId xmlns:a16="http://schemas.microsoft.com/office/drawing/2014/main" id="{512A15C1-3331-4EA3-ACD5-A6A34D1E54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224" y="2885659"/>
            <a:ext cx="271154" cy="323165"/>
          </a:xfrm>
          <a:prstGeom prst="rect">
            <a:avLst/>
          </a:prstGeom>
        </p:spPr>
      </p:pic>
      <p:pic>
        <p:nvPicPr>
          <p:cNvPr id="34" name="Grafik 33" descr="Ein Bild, das Tisch enthält.&#10;&#10;Automatisch generierte Beschreibung">
            <a:extLst>
              <a:ext uri="{FF2B5EF4-FFF2-40B4-BE49-F238E27FC236}">
                <a16:creationId xmlns:a16="http://schemas.microsoft.com/office/drawing/2014/main" id="{71C7BB26-2C75-45ED-B0F0-AB3CAA60C4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224" y="3328851"/>
            <a:ext cx="271154" cy="323165"/>
          </a:xfrm>
          <a:prstGeom prst="rect">
            <a:avLst/>
          </a:prstGeom>
        </p:spPr>
      </p:pic>
      <p:pic>
        <p:nvPicPr>
          <p:cNvPr id="35" name="Grafik 34" descr="Ein Bild, das Tisch enthält.&#10;&#10;Automatisch generierte Beschreibung">
            <a:extLst>
              <a:ext uri="{FF2B5EF4-FFF2-40B4-BE49-F238E27FC236}">
                <a16:creationId xmlns:a16="http://schemas.microsoft.com/office/drawing/2014/main" id="{A7F2FEA0-A430-4D60-B596-0B4594A98F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224" y="3856270"/>
            <a:ext cx="271154" cy="323165"/>
          </a:xfrm>
          <a:prstGeom prst="rect">
            <a:avLst/>
          </a:prstGeom>
        </p:spPr>
      </p:pic>
      <p:pic>
        <p:nvPicPr>
          <p:cNvPr id="36" name="Grafik 35" descr="Ein Bild, das Tisch enthält.&#10;&#10;Automatisch generierte Beschreibung">
            <a:extLst>
              <a:ext uri="{FF2B5EF4-FFF2-40B4-BE49-F238E27FC236}">
                <a16:creationId xmlns:a16="http://schemas.microsoft.com/office/drawing/2014/main" id="{72D4CDB3-C52A-4E61-86A7-3BE96B7B27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518" y="2332485"/>
            <a:ext cx="450177" cy="294859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AA9B9977-6298-43D3-A168-42A806B2B7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195" y="2342658"/>
            <a:ext cx="450178" cy="28468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926063D1-CF69-491A-94D6-CE58BD72A1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493" y="2327464"/>
            <a:ext cx="450178" cy="284683"/>
          </a:xfrm>
          <a:prstGeom prst="rect">
            <a:avLst/>
          </a:prstGeom>
        </p:spPr>
      </p:pic>
      <p:pic>
        <p:nvPicPr>
          <p:cNvPr id="39" name="Grafik 38" descr="Ein Bild, das draußen, Metall, sitzend, ruhend enthält.&#10;&#10;Automatisch generierte Beschreibung">
            <a:extLst>
              <a:ext uri="{FF2B5EF4-FFF2-40B4-BE49-F238E27FC236}">
                <a16:creationId xmlns:a16="http://schemas.microsoft.com/office/drawing/2014/main" id="{2821C28A-C107-4AF7-8A17-15346247FC3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373" y="3199400"/>
            <a:ext cx="476128" cy="301094"/>
          </a:xfrm>
          <a:prstGeom prst="rect">
            <a:avLst/>
          </a:prstGeom>
        </p:spPr>
      </p:pic>
      <p:pic>
        <p:nvPicPr>
          <p:cNvPr id="40" name="Grafik 39" descr="Ein Bild, das draußen, Metall, sitzend, ruhend enthält.&#10;&#10;Automatisch generierte Beschreibung">
            <a:extLst>
              <a:ext uri="{FF2B5EF4-FFF2-40B4-BE49-F238E27FC236}">
                <a16:creationId xmlns:a16="http://schemas.microsoft.com/office/drawing/2014/main" id="{DD441B50-8475-438E-9F7C-363DA71FE4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488" y="3251105"/>
            <a:ext cx="271154" cy="171472"/>
          </a:xfrm>
          <a:prstGeom prst="rect">
            <a:avLst/>
          </a:prstGeom>
        </p:spPr>
      </p:pic>
      <p:pic>
        <p:nvPicPr>
          <p:cNvPr id="41" name="Grafik 40" descr="Ein Bild, das draußen, Metall, sitzend, ruhend enthält.&#10;&#10;Automatisch generierte Beschreibung">
            <a:extLst>
              <a:ext uri="{FF2B5EF4-FFF2-40B4-BE49-F238E27FC236}">
                <a16:creationId xmlns:a16="http://schemas.microsoft.com/office/drawing/2014/main" id="{FBD006C1-EA0A-437C-AE3E-DAA897EEA4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575" y="3241750"/>
            <a:ext cx="271154" cy="171472"/>
          </a:xfrm>
          <a:prstGeom prst="rect">
            <a:avLst/>
          </a:prstGeom>
        </p:spPr>
      </p:pic>
      <p:pic>
        <p:nvPicPr>
          <p:cNvPr id="42" name="Grafik 41" descr="Ein Bild, das draußen, Metall, sitzend, ruhend enthält.&#10;&#10;Automatisch generierte Beschreibung">
            <a:extLst>
              <a:ext uri="{FF2B5EF4-FFF2-40B4-BE49-F238E27FC236}">
                <a16:creationId xmlns:a16="http://schemas.microsoft.com/office/drawing/2014/main" id="{62617F23-96ED-4867-87E4-E86E4CC38CE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492" y="4022739"/>
            <a:ext cx="476128" cy="301094"/>
          </a:xfrm>
          <a:prstGeom prst="rect">
            <a:avLst/>
          </a:prstGeom>
        </p:spPr>
      </p:pic>
      <p:pic>
        <p:nvPicPr>
          <p:cNvPr id="43" name="Grafik 42" descr="Ein Bild, das draußen, Metall, sitzend, ruhend enthält.&#10;&#10;Automatisch generierte Beschreibung">
            <a:extLst>
              <a:ext uri="{FF2B5EF4-FFF2-40B4-BE49-F238E27FC236}">
                <a16:creationId xmlns:a16="http://schemas.microsoft.com/office/drawing/2014/main" id="{AD570B80-A52D-48FB-BB0E-D852353645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607" y="4074445"/>
            <a:ext cx="271154" cy="171472"/>
          </a:xfrm>
          <a:prstGeom prst="rect">
            <a:avLst/>
          </a:prstGeom>
        </p:spPr>
      </p:pic>
      <p:pic>
        <p:nvPicPr>
          <p:cNvPr id="44" name="Grafik 43" descr="Ein Bild, das draußen, Metall, sitzend, ruhend enthält.&#10;&#10;Automatisch generierte Beschreibung">
            <a:extLst>
              <a:ext uri="{FF2B5EF4-FFF2-40B4-BE49-F238E27FC236}">
                <a16:creationId xmlns:a16="http://schemas.microsoft.com/office/drawing/2014/main" id="{23A60780-E1C0-428E-A8D4-7D69E83B0B0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694" y="4065089"/>
            <a:ext cx="271154" cy="171472"/>
          </a:xfrm>
          <a:prstGeom prst="rect">
            <a:avLst/>
          </a:prstGeom>
        </p:spPr>
      </p:pic>
      <p:sp>
        <p:nvSpPr>
          <p:cNvPr id="45" name="Additionszeichen 44">
            <a:extLst>
              <a:ext uri="{FF2B5EF4-FFF2-40B4-BE49-F238E27FC236}">
                <a16:creationId xmlns:a16="http://schemas.microsoft.com/office/drawing/2014/main" id="{997004E7-DF3A-4543-A874-5931C19584BE}"/>
              </a:ext>
            </a:extLst>
          </p:cNvPr>
          <p:cNvSpPr/>
          <p:nvPr/>
        </p:nvSpPr>
        <p:spPr>
          <a:xfrm>
            <a:off x="1891909" y="3448074"/>
            <a:ext cx="222990" cy="248596"/>
          </a:xfrm>
          <a:prstGeom prst="mathPlus">
            <a:avLst/>
          </a:prstGeom>
          <a:solidFill>
            <a:srgbClr val="FDD11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46" name="Additionszeichen 45">
            <a:extLst>
              <a:ext uri="{FF2B5EF4-FFF2-40B4-BE49-F238E27FC236}">
                <a16:creationId xmlns:a16="http://schemas.microsoft.com/office/drawing/2014/main" id="{BBC543CB-02F0-46A4-8B2A-D084C6CE8B04}"/>
              </a:ext>
            </a:extLst>
          </p:cNvPr>
          <p:cNvSpPr/>
          <p:nvPr/>
        </p:nvSpPr>
        <p:spPr>
          <a:xfrm>
            <a:off x="1893333" y="3949751"/>
            <a:ext cx="222990" cy="248596"/>
          </a:xfrm>
          <a:prstGeom prst="mathPlus">
            <a:avLst/>
          </a:prstGeom>
          <a:solidFill>
            <a:srgbClr val="FDD11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CD81D89F-E1C5-4FF3-96FB-0D59234B292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08361" flipV="1">
            <a:off x="1848903" y="2700731"/>
            <a:ext cx="366730" cy="454786"/>
          </a:xfrm>
          <a:prstGeom prst="rect">
            <a:avLst/>
          </a:prstGeom>
        </p:spPr>
      </p:pic>
      <p:sp>
        <p:nvSpPr>
          <p:cNvPr id="48" name="Rectangle 2">
            <a:extLst>
              <a:ext uri="{FF2B5EF4-FFF2-40B4-BE49-F238E27FC236}">
                <a16:creationId xmlns:a16="http://schemas.microsoft.com/office/drawing/2014/main" id="{ADE664F9-FC7E-4443-90EE-6AF283CBDD4E}"/>
              </a:ext>
            </a:extLst>
          </p:cNvPr>
          <p:cNvSpPr txBox="1">
            <a:spLocks noChangeArrowheads="1"/>
          </p:cNvSpPr>
          <p:nvPr/>
        </p:nvSpPr>
        <p:spPr>
          <a:xfrm>
            <a:off x="1873357" y="919232"/>
            <a:ext cx="5814886" cy="59406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de-DE" altLang="de-DE" sz="2000" dirty="0">
                <a:solidFill>
                  <a:srgbClr val="5A2572"/>
                </a:solidFill>
                <a:latin typeface="Arial Black" panose="020B0A04020102020204" pitchFamily="34" charset="0"/>
              </a:rPr>
              <a:t>Übersicht über die Diakonie-Siegel</a:t>
            </a:r>
            <a:endParaRPr lang="de-DE" altLang="de-DE" sz="600" dirty="0">
              <a:solidFill>
                <a:srgbClr val="5A2572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13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45" grpId="0" animBg="1"/>
      <p:bldP spid="4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A73C1052-23D1-41AB-89B1-3FBB6DC49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84920" y="4706734"/>
            <a:ext cx="289676" cy="289676"/>
          </a:xfrm>
          <a:prstGeom prst="rect">
            <a:avLst/>
          </a:prstGeom>
        </p:spPr>
      </p:pic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500E0159-5F3E-4653-A9DF-9425E2E659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083" y="589424"/>
            <a:ext cx="4059402" cy="3964652"/>
          </a:xfrm>
          <a:prstGeom prst="rect">
            <a:avLst/>
          </a:prstGeom>
        </p:spPr>
      </p:pic>
      <p:pic>
        <p:nvPicPr>
          <p:cNvPr id="10" name="Grafik 9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B3B477ED-F681-4F70-93AC-B18CC92601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890" y="3240741"/>
            <a:ext cx="1489021" cy="160001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AB6C17DF-685F-47A1-A6C4-60FF49F28A9A}"/>
              </a:ext>
            </a:extLst>
          </p:cNvPr>
          <p:cNvSpPr txBox="1">
            <a:spLocks/>
          </p:cNvSpPr>
          <p:nvPr/>
        </p:nvSpPr>
        <p:spPr>
          <a:xfrm>
            <a:off x="737534" y="1496159"/>
            <a:ext cx="4365625" cy="187743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32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Segoe Script" panose="030B0504020000000003" pitchFamily="66" charset="0"/>
              </a:rPr>
              <a:t>Wir </a:t>
            </a:r>
            <a:br>
              <a:rPr lang="de-DE" dirty="0">
                <a:latin typeface="Segoe Script" panose="030B0504020000000003" pitchFamily="66" charset="0"/>
              </a:rPr>
            </a:br>
            <a:r>
              <a:rPr lang="de-DE" dirty="0">
                <a:latin typeface="Segoe Script" panose="030B0504020000000003" pitchFamily="66" charset="0"/>
              </a:rPr>
              <a:t>wünschen </a:t>
            </a:r>
            <a:br>
              <a:rPr lang="de-DE" dirty="0">
                <a:latin typeface="Segoe Script" panose="030B0504020000000003" pitchFamily="66" charset="0"/>
              </a:rPr>
            </a:br>
            <a:r>
              <a:rPr lang="de-DE" dirty="0">
                <a:latin typeface="Segoe Script" panose="030B0504020000000003" pitchFamily="66" charset="0"/>
              </a:rPr>
              <a:t>gutes </a:t>
            </a:r>
            <a:br>
              <a:rPr lang="de-DE">
                <a:latin typeface="Segoe Script" panose="030B0504020000000003" pitchFamily="66" charset="0"/>
              </a:rPr>
            </a:br>
            <a:r>
              <a:rPr lang="de-DE">
                <a:latin typeface="Segoe Script" panose="030B0504020000000003" pitchFamily="66" charset="0"/>
              </a:rPr>
              <a:t>Gelingen</a:t>
            </a:r>
            <a:r>
              <a:rPr lang="de-DE" dirty="0">
                <a:latin typeface="Segoe Script" panose="030B0504020000000003" pitchFamily="66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484613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94C26C1-4B21-4EEF-ADC2-85C8B878C5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62400" y="1545465"/>
            <a:ext cx="4365625" cy="547842"/>
          </a:xfrm>
        </p:spPr>
        <p:txBody>
          <a:bodyPr>
            <a:spAutoFit/>
          </a:bodyPr>
          <a:lstStyle/>
          <a:p>
            <a:r>
              <a:rPr lang="de-DE" sz="3200" dirty="0">
                <a:latin typeface="Segoe Script" panose="030B0504020000000003" pitchFamily="66" charset="0"/>
              </a:rPr>
              <a:t>Vielen Dank!</a:t>
            </a: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D2B2C3A6-14B3-438D-86E9-16A2D1807515}"/>
              </a:ext>
            </a:extLst>
          </p:cNvPr>
          <p:cNvSpPr txBox="1"/>
          <p:nvPr/>
        </p:nvSpPr>
        <p:spPr>
          <a:xfrm>
            <a:off x="2602100" y="2801940"/>
            <a:ext cx="6182820" cy="24881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>
              <a:lnSpc>
                <a:spcPts val="1300"/>
              </a:lnSpc>
            </a:pPr>
            <a:r>
              <a:rPr lang="de-DE" sz="1200" b="1" spc="-5" dirty="0">
                <a:solidFill>
                  <a:srgbClr val="FFFFFF"/>
                </a:solidFill>
                <a:latin typeface="Arial"/>
                <a:cs typeface="Arial"/>
              </a:rPr>
              <a:t>Institut für Qualitätsentwicklung und Gütesiegel in Kirche und Diakonie</a:t>
            </a:r>
          </a:p>
          <a:p>
            <a:pPr marR="5080">
              <a:lnSpc>
                <a:spcPts val="1300"/>
              </a:lnSpc>
            </a:pPr>
            <a:endParaRPr lang="de-DE" sz="1000" b="1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R="5080">
              <a:lnSpc>
                <a:spcPts val="1300"/>
              </a:lnSpc>
            </a:pPr>
            <a:r>
              <a:rPr lang="de-DE" sz="1000" b="1" spc="-5" dirty="0">
                <a:solidFill>
                  <a:srgbClr val="FFFFFF"/>
                </a:solidFill>
                <a:latin typeface="Arial"/>
                <a:cs typeface="Arial"/>
              </a:rPr>
              <a:t>Leitung: </a:t>
            </a:r>
            <a:r>
              <a:rPr lang="de-DE" sz="1000" spc="-5" dirty="0">
                <a:solidFill>
                  <a:srgbClr val="FFFFFF"/>
                </a:solidFill>
                <a:latin typeface="Arial"/>
                <a:cs typeface="Arial"/>
              </a:rPr>
              <a:t>Annette Klede</a:t>
            </a:r>
          </a:p>
          <a:p>
            <a:pPr marR="5080">
              <a:lnSpc>
                <a:spcPts val="1300"/>
              </a:lnSpc>
            </a:pPr>
            <a:r>
              <a:rPr lang="de-DE" sz="1000" b="1" spc="-5" dirty="0">
                <a:solidFill>
                  <a:srgbClr val="FFFFFF"/>
                </a:solidFill>
                <a:latin typeface="Arial"/>
                <a:cs typeface="Arial"/>
              </a:rPr>
              <a:t>Organisation: </a:t>
            </a:r>
            <a:r>
              <a:rPr lang="de-DE" sz="1000" spc="-5" dirty="0">
                <a:solidFill>
                  <a:srgbClr val="FFFFFF"/>
                </a:solidFill>
                <a:latin typeface="Arial"/>
                <a:cs typeface="Arial"/>
              </a:rPr>
              <a:t>Melanie Jantke</a:t>
            </a:r>
          </a:p>
          <a:p>
            <a:pPr marR="5080">
              <a:lnSpc>
                <a:spcPts val="1300"/>
              </a:lnSpc>
            </a:pPr>
            <a:r>
              <a:rPr lang="de-DE" sz="1000" spc="-5" dirty="0">
                <a:solidFill>
                  <a:srgbClr val="FFFFFF"/>
                </a:solidFill>
                <a:latin typeface="Arial"/>
                <a:cs typeface="Arial"/>
              </a:rPr>
              <a:t>Caroline-Michaelis-Str.1, 10115 Berlin  </a:t>
            </a:r>
          </a:p>
          <a:p>
            <a:pPr marR="5080">
              <a:lnSpc>
                <a:spcPts val="1300"/>
              </a:lnSpc>
            </a:pPr>
            <a:endParaRPr lang="de-DE" sz="1000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R="5080">
              <a:lnSpc>
                <a:spcPts val="1300"/>
              </a:lnSpc>
            </a:pPr>
            <a:r>
              <a:rPr lang="de-DE" sz="1000" spc="-5" dirty="0">
                <a:solidFill>
                  <a:srgbClr val="FFFFFF"/>
                </a:solidFill>
                <a:latin typeface="Arial"/>
                <a:cs typeface="Arial"/>
              </a:rPr>
              <a:t>Telefon +49 30 65211-1665</a:t>
            </a:r>
          </a:p>
          <a:p>
            <a:pPr marR="5080">
              <a:lnSpc>
                <a:spcPts val="1300"/>
              </a:lnSpc>
            </a:pPr>
            <a:r>
              <a:rPr lang="de-DE" sz="1000" spc="-5" dirty="0">
                <a:solidFill>
                  <a:srgbClr val="FFFFFF"/>
                </a:solidFill>
                <a:latin typeface="Arial"/>
                <a:cs typeface="Arial"/>
              </a:rPr>
              <a:t>Fax      +49 30 65211-3656</a:t>
            </a:r>
          </a:p>
          <a:p>
            <a:pPr marR="5080">
              <a:lnSpc>
                <a:spcPts val="1300"/>
              </a:lnSpc>
            </a:pPr>
            <a:r>
              <a:rPr lang="de-DE" sz="1000" spc="-5" dirty="0">
                <a:solidFill>
                  <a:srgbClr val="FFFFFF"/>
                </a:solidFill>
                <a:latin typeface="Arial"/>
                <a:cs typeface="Arial"/>
              </a:rPr>
              <a:t>Mobil    +49 173 2549652</a:t>
            </a:r>
          </a:p>
          <a:p>
            <a:pPr marR="5080">
              <a:lnSpc>
                <a:spcPts val="1300"/>
              </a:lnSpc>
            </a:pPr>
            <a:r>
              <a:rPr lang="de-DE" sz="1000" spc="-5" dirty="0">
                <a:solidFill>
                  <a:schemeClr val="bg1"/>
                </a:solid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iqg@diakonie.de</a:t>
            </a:r>
            <a:r>
              <a:rPr lang="de-DE" sz="1000" spc="-5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de-DE" sz="1000" spc="-5" dirty="0">
                <a:solidFill>
                  <a:schemeClr val="bg1"/>
                </a:solidFill>
                <a:latin typeface="Arial"/>
                <a:cs typeface="Arial"/>
                <a:hlinkClick r:id="rId3"/>
              </a:rPr>
              <a:t>www.diakonie-iqg.de</a:t>
            </a:r>
            <a:endParaRPr lang="de-DE" sz="1000" spc="-5" dirty="0">
              <a:solidFill>
                <a:schemeClr val="bg1"/>
              </a:solidFill>
              <a:latin typeface="Arial"/>
              <a:cs typeface="Arial"/>
            </a:endParaRPr>
          </a:p>
          <a:p>
            <a:pPr marR="5080">
              <a:lnSpc>
                <a:spcPts val="1300"/>
              </a:lnSpc>
            </a:pPr>
            <a:endParaRPr lang="de-DE" sz="1000" b="1" spc="-5" dirty="0">
              <a:solidFill>
                <a:schemeClr val="bg1"/>
              </a:solidFill>
              <a:latin typeface="Arial"/>
              <a:cs typeface="Arial"/>
            </a:endParaRPr>
          </a:p>
          <a:p>
            <a:pPr marR="5080">
              <a:lnSpc>
                <a:spcPts val="1300"/>
              </a:lnSpc>
            </a:pPr>
            <a:endParaRPr lang="de-DE" sz="1000" b="1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R="5080">
              <a:lnSpc>
                <a:spcPts val="1300"/>
              </a:lnSpc>
            </a:pPr>
            <a:r>
              <a:rPr lang="de-DE" sz="1000" b="1" spc="-5" dirty="0">
                <a:solidFill>
                  <a:srgbClr val="FFFFFF"/>
                </a:solidFill>
                <a:latin typeface="Arial"/>
                <a:cs typeface="Arial"/>
              </a:rPr>
              <a:t>Präsentations- und Workshopgestaltung: </a:t>
            </a:r>
            <a:r>
              <a:rPr lang="de-DE" sz="1000" spc="-5" dirty="0">
                <a:solidFill>
                  <a:srgbClr val="FFFFFF"/>
                </a:solidFill>
                <a:latin typeface="Arial"/>
                <a:cs typeface="Arial"/>
              </a:rPr>
              <a:t>Elisabeth Trubel; www.elisabeth-trubel.de</a:t>
            </a:r>
          </a:p>
          <a:p>
            <a:pPr marR="5080">
              <a:lnSpc>
                <a:spcPts val="1300"/>
              </a:lnSpc>
            </a:pPr>
            <a:endParaRPr lang="de-DE" sz="1000" b="1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R="5080">
              <a:lnSpc>
                <a:spcPts val="1300"/>
              </a:lnSpc>
            </a:pPr>
            <a:endParaRPr lang="de-DE" sz="1000" b="1" spc="-5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5" name="Grafik 4" descr="Start mit einfarbiger Füllung">
            <a:hlinkClick r:id="rId4" action="ppaction://hlinksldjump"/>
            <a:extLst>
              <a:ext uri="{FF2B5EF4-FFF2-40B4-BE49-F238E27FC236}">
                <a16:creationId xmlns:a16="http://schemas.microsoft.com/office/drawing/2014/main" id="{A73C1052-23D1-41AB-89B1-3FBB6DC491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84920" y="4706734"/>
            <a:ext cx="289676" cy="28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55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59A0D4-640F-40F6-8A21-693CE219F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00" y="663549"/>
            <a:ext cx="8701200" cy="2086725"/>
          </a:xfrm>
        </p:spPr>
        <p:txBody>
          <a:bodyPr/>
          <a:lstStyle/>
          <a:p>
            <a:r>
              <a:rPr lang="de-DE" sz="4400" dirty="0"/>
              <a:t>1. Zielsetzung und Nutzen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FF1EBDB-1E6C-4315-9FFF-2AD0B054B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6" name="Fußzeilenplatzhalter 2">
            <a:extLst>
              <a:ext uri="{FF2B5EF4-FFF2-40B4-BE49-F238E27FC236}">
                <a16:creationId xmlns:a16="http://schemas.microsoft.com/office/drawing/2014/main" id="{58E1512C-3C91-4974-978D-0CA073149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 , Institut für Qualitätsentwicklung und Gütesiegel in Kirche und Diakonie,  2021</a:t>
            </a:r>
          </a:p>
        </p:txBody>
      </p:sp>
      <p:pic>
        <p:nvPicPr>
          <p:cNvPr id="7" name="Grafik 6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6CA15A90-92A3-4777-9C68-E3D954ACC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7389">
            <a:off x="586615" y="1869324"/>
            <a:ext cx="2428750" cy="260979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" name="Grafik 7" descr="Ein Bild, das Pink enthält.&#10;&#10;Automatisch generierte Beschreibung">
            <a:extLst>
              <a:ext uri="{FF2B5EF4-FFF2-40B4-BE49-F238E27FC236}">
                <a16:creationId xmlns:a16="http://schemas.microsoft.com/office/drawing/2014/main" id="{CA0E1B26-669A-475D-BEEC-603CB88395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641" y="1613646"/>
            <a:ext cx="2187300" cy="309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568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 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8362" y="404613"/>
            <a:ext cx="3282023" cy="450655"/>
          </a:xfrm>
        </p:spPr>
        <p:txBody>
          <a:bodyPr/>
          <a:lstStyle/>
          <a:p>
            <a:r>
              <a:rPr lang="de-DE" dirty="0"/>
              <a:t>Zielsetzung und Nutzen</a:t>
            </a:r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7867620D-6532-4D9B-88D4-BC7886CE81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4" y="1379537"/>
            <a:ext cx="2224838" cy="1283126"/>
          </a:xfrm>
          <a:prstGeom prst="rect">
            <a:avLst/>
          </a:prstGeom>
        </p:spPr>
      </p:pic>
      <p:pic>
        <p:nvPicPr>
          <p:cNvPr id="7" name="Grafik 6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F448DD30-682C-4C36-A2FF-147D1703F1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422" y="1372488"/>
            <a:ext cx="2148633" cy="1283126"/>
          </a:xfrm>
          <a:prstGeom prst="rect">
            <a:avLst/>
          </a:prstGeom>
        </p:spPr>
      </p:pic>
      <p:pic>
        <p:nvPicPr>
          <p:cNvPr id="9" name="Grafik 8" descr="Ein Bild, das Schere enthält.&#10;&#10;Automatisch generierte Beschreibung">
            <a:extLst>
              <a:ext uri="{FF2B5EF4-FFF2-40B4-BE49-F238E27FC236}">
                <a16:creationId xmlns:a16="http://schemas.microsoft.com/office/drawing/2014/main" id="{12A215D8-CC58-4EB2-B20C-C253508728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891" y="1379538"/>
            <a:ext cx="2269516" cy="1276078"/>
          </a:xfrm>
          <a:prstGeom prst="rect">
            <a:avLst/>
          </a:prstGeom>
        </p:spPr>
      </p:pic>
      <p:pic>
        <p:nvPicPr>
          <p:cNvPr id="12" name="Grafik 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4CED3250-25F3-4089-BB76-6CAE739058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691" y="1379537"/>
            <a:ext cx="2259130" cy="1276077"/>
          </a:xfrm>
          <a:prstGeom prst="rect">
            <a:avLst/>
          </a:prstGeom>
        </p:spPr>
      </p:pic>
      <p:pic>
        <p:nvPicPr>
          <p:cNvPr id="19" name="Grafik 18" descr="Ein Bild, das Text enthält.&#10;&#10;Automatisch generierte Beschreibung">
            <a:extLst>
              <a:ext uri="{FF2B5EF4-FFF2-40B4-BE49-F238E27FC236}">
                <a16:creationId xmlns:a16="http://schemas.microsoft.com/office/drawing/2014/main" id="{0F0BB4C4-C7BD-4E53-9683-DC4DB9AB74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464" y="962227"/>
            <a:ext cx="2667488" cy="2110696"/>
          </a:xfrm>
          <a:prstGeom prst="rect">
            <a:avLst/>
          </a:prstGeom>
        </p:spPr>
      </p:pic>
      <p:pic>
        <p:nvPicPr>
          <p:cNvPr id="20" name="Grafik 19" descr="Ein Bild, das Text enthält.&#10;&#10;Automatisch generierte Beschreibung">
            <a:extLst>
              <a:ext uri="{FF2B5EF4-FFF2-40B4-BE49-F238E27FC236}">
                <a16:creationId xmlns:a16="http://schemas.microsoft.com/office/drawing/2014/main" id="{8690F1C7-D6D0-480A-990E-B90C7EEE30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562" y="962227"/>
            <a:ext cx="2667488" cy="2110696"/>
          </a:xfrm>
          <a:prstGeom prst="rect">
            <a:avLst/>
          </a:prstGeom>
        </p:spPr>
      </p:pic>
      <p:pic>
        <p:nvPicPr>
          <p:cNvPr id="22" name="Grafik 21" descr="Ein Bild, das Text enthält.&#10;&#10;Automatisch generierte Beschreibung">
            <a:extLst>
              <a:ext uri="{FF2B5EF4-FFF2-40B4-BE49-F238E27FC236}">
                <a16:creationId xmlns:a16="http://schemas.microsoft.com/office/drawing/2014/main" id="{526B70A1-A000-4DE6-89AF-5297515EF5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540" y="965753"/>
            <a:ext cx="2667488" cy="2110696"/>
          </a:xfrm>
          <a:prstGeom prst="rect">
            <a:avLst/>
          </a:prstGeom>
        </p:spPr>
      </p:pic>
      <p:pic>
        <p:nvPicPr>
          <p:cNvPr id="24" name="Grafik 23" descr="Ein Bild, das Text enthält.&#10;&#10;Automatisch generierte Beschreibung">
            <a:extLst>
              <a:ext uri="{FF2B5EF4-FFF2-40B4-BE49-F238E27FC236}">
                <a16:creationId xmlns:a16="http://schemas.microsoft.com/office/drawing/2014/main" id="{3926F19A-C681-46CE-AF1D-184D5AF827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615" y="958703"/>
            <a:ext cx="2667488" cy="2110696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69B8074A-CCBD-4C1B-98B2-40ECB4A06D7D}"/>
              </a:ext>
            </a:extLst>
          </p:cNvPr>
          <p:cNvSpPr txBox="1"/>
          <p:nvPr/>
        </p:nvSpPr>
        <p:spPr>
          <a:xfrm>
            <a:off x="2452384" y="3179882"/>
            <a:ext cx="21599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für Kernprozesse mit </a:t>
            </a:r>
            <a:r>
              <a:rPr lang="de-DE" dirty="0">
                <a:latin typeface="Segoe Script" panose="030B0504020000000003" pitchFamily="66" charset="0"/>
              </a:rPr>
              <a:t>diakonischem Profil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5BB170C-C4BC-4729-AFF7-B528AC23A91D}"/>
              </a:ext>
            </a:extLst>
          </p:cNvPr>
          <p:cNvSpPr txBox="1"/>
          <p:nvPr/>
        </p:nvSpPr>
        <p:spPr>
          <a:xfrm>
            <a:off x="4977891" y="3315097"/>
            <a:ext cx="15446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auf Basis der </a:t>
            </a:r>
            <a:br>
              <a:rPr lang="de-DE" dirty="0"/>
            </a:br>
            <a:r>
              <a:rPr lang="de-DE" dirty="0">
                <a:latin typeface="Segoe Script" panose="030B0504020000000003" pitchFamily="66" charset="0"/>
              </a:rPr>
              <a:t>ISO 9001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9E44EF4F-9A5E-4872-851C-0F41CE2E65A0}"/>
              </a:ext>
            </a:extLst>
          </p:cNvPr>
          <p:cNvSpPr txBox="1"/>
          <p:nvPr/>
        </p:nvSpPr>
        <p:spPr>
          <a:xfrm>
            <a:off x="6945407" y="3459001"/>
            <a:ext cx="215995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DE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895F2131-242C-4A22-B5C3-38452FCFDA7F}"/>
              </a:ext>
            </a:extLst>
          </p:cNvPr>
          <p:cNvSpPr txBox="1"/>
          <p:nvPr/>
        </p:nvSpPr>
        <p:spPr>
          <a:xfrm>
            <a:off x="148039" y="3355126"/>
            <a:ext cx="21599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Segoe Script" panose="030B0504020000000003" pitchFamily="66" charset="0"/>
              </a:rPr>
              <a:t>Generalistische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Qualitätskriterien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4378B566-5D99-4E67-9325-63A35146FEAB}"/>
              </a:ext>
            </a:extLst>
          </p:cNvPr>
          <p:cNvSpPr txBox="1"/>
          <p:nvPr/>
        </p:nvSpPr>
        <p:spPr>
          <a:xfrm>
            <a:off x="7083952" y="3315096"/>
            <a:ext cx="183840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für </a:t>
            </a:r>
            <a:r>
              <a:rPr lang="de-DE" dirty="0">
                <a:latin typeface="Segoe Script" panose="030B0504020000000003" pitchFamily="66" charset="0"/>
              </a:rPr>
              <a:t>nachhaltigen </a:t>
            </a:r>
            <a:r>
              <a:rPr lang="de-DE" dirty="0"/>
              <a:t>Erfolg und </a:t>
            </a:r>
            <a:r>
              <a:rPr lang="de-DE" dirty="0">
                <a:latin typeface="Segoe Script" panose="030B0504020000000003" pitchFamily="66" charset="0"/>
              </a:rPr>
              <a:t>zufriedene </a:t>
            </a:r>
            <a:r>
              <a:rPr lang="de-DE" dirty="0"/>
              <a:t>Kunden.</a:t>
            </a:r>
          </a:p>
        </p:txBody>
      </p:sp>
    </p:spTree>
    <p:extLst>
      <p:ext uri="{BB962C8B-B14F-4D97-AF65-F5344CB8AC3E}">
        <p14:creationId xmlns:p14="http://schemas.microsoft.com/office/powerpoint/2010/main" val="144444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>
            <a:extLst>
              <a:ext uri="{FF2B5EF4-FFF2-40B4-BE49-F238E27FC236}">
                <a16:creationId xmlns:a16="http://schemas.microsoft.com/office/drawing/2014/main" id="{9981CB0C-1AE6-450A-84C8-E7CDA9EF8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480" y="1013833"/>
            <a:ext cx="2282520" cy="1286750"/>
          </a:xfrm>
          <a:prstGeom prst="rect">
            <a:avLst/>
          </a:prstGeom>
        </p:spPr>
      </p:pic>
      <p:pic>
        <p:nvPicPr>
          <p:cNvPr id="5" name="Grafik 4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9CD2A109-BA3B-4C14-85E6-9DE0BE9B8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89" y="1013833"/>
            <a:ext cx="2136809" cy="1280802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D28326BF-58D2-47B8-B5CB-2C7D3C7892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993" y="1049541"/>
            <a:ext cx="2319851" cy="1280802"/>
          </a:xfrm>
          <a:prstGeom prst="rect">
            <a:avLst/>
          </a:prstGeom>
        </p:spPr>
      </p:pic>
      <p:pic>
        <p:nvPicPr>
          <p:cNvPr id="20" name="Grafik 19" descr="Ein Bild, das Text enthält.&#10;&#10;Automatisch generierte Beschreibung">
            <a:extLst>
              <a:ext uri="{FF2B5EF4-FFF2-40B4-BE49-F238E27FC236}">
                <a16:creationId xmlns:a16="http://schemas.microsoft.com/office/drawing/2014/main" id="{8690F1C7-D6D0-480A-990E-B90C7EEE30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390" y="598886"/>
            <a:ext cx="2667488" cy="2110696"/>
          </a:xfrm>
          <a:prstGeom prst="rect">
            <a:avLst/>
          </a:prstGeom>
        </p:spPr>
      </p:pic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C624EBB0-E71C-4A90-A64C-D589E12E7806}"/>
              </a:ext>
            </a:extLst>
          </p:cNvPr>
          <p:cNvSpPr/>
          <p:nvPr/>
        </p:nvSpPr>
        <p:spPr>
          <a:xfrm>
            <a:off x="87406" y="1013833"/>
            <a:ext cx="2130587" cy="1280802"/>
          </a:xfrm>
          <a:prstGeom prst="roundRect">
            <a:avLst/>
          </a:prstGeom>
          <a:solidFill>
            <a:srgbClr val="784988"/>
          </a:solidFill>
          <a:ln>
            <a:solidFill>
              <a:srgbClr val="7849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 ,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250" y="324142"/>
            <a:ext cx="3282023" cy="450655"/>
          </a:xfrm>
        </p:spPr>
        <p:txBody>
          <a:bodyPr/>
          <a:lstStyle/>
          <a:p>
            <a:r>
              <a:rPr lang="de-DE" dirty="0"/>
              <a:t>Zielsetzung und Nutzen</a:t>
            </a:r>
          </a:p>
        </p:txBody>
      </p:sp>
      <p:pic>
        <p:nvPicPr>
          <p:cNvPr id="11" name="Grafik 10" descr="Start mit einfarbiger Füllung">
            <a:hlinkClick r:id="rId6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pic>
        <p:nvPicPr>
          <p:cNvPr id="19" name="Grafik 18" descr="Ein Bild, das Text enthält.&#10;&#10;Automatisch generierte Beschreibung">
            <a:extLst>
              <a:ext uri="{FF2B5EF4-FFF2-40B4-BE49-F238E27FC236}">
                <a16:creationId xmlns:a16="http://schemas.microsoft.com/office/drawing/2014/main" id="{0F0BB4C4-C7BD-4E53-9683-DC4DB9AB74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885" y="598886"/>
            <a:ext cx="2667488" cy="2110696"/>
          </a:xfrm>
          <a:prstGeom prst="rect">
            <a:avLst/>
          </a:prstGeom>
        </p:spPr>
      </p:pic>
      <p:pic>
        <p:nvPicPr>
          <p:cNvPr id="22" name="Grafik 21" descr="Ein Bild, das Text enthält.&#10;&#10;Automatisch generierte Beschreibung">
            <a:extLst>
              <a:ext uri="{FF2B5EF4-FFF2-40B4-BE49-F238E27FC236}">
                <a16:creationId xmlns:a16="http://schemas.microsoft.com/office/drawing/2014/main" id="{526B70A1-A000-4DE6-89AF-5297515EF5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749" y="598886"/>
            <a:ext cx="2667488" cy="2110696"/>
          </a:xfrm>
          <a:prstGeom prst="rect">
            <a:avLst/>
          </a:prstGeom>
        </p:spPr>
      </p:pic>
      <p:pic>
        <p:nvPicPr>
          <p:cNvPr id="24" name="Grafik 23" descr="Ein Bild, das Text enthält.&#10;&#10;Automatisch generierte Beschreibung">
            <a:extLst>
              <a:ext uri="{FF2B5EF4-FFF2-40B4-BE49-F238E27FC236}">
                <a16:creationId xmlns:a16="http://schemas.microsoft.com/office/drawing/2014/main" id="{3926F19A-C681-46CE-AF1D-184D5AF827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480" y="609747"/>
            <a:ext cx="2667488" cy="2110696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078EC1A6-91E3-4102-B242-BAD0D79B50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46" y="1117850"/>
            <a:ext cx="1915920" cy="1072767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619B841F-A7D3-494E-9B41-88212BD262E6}"/>
              </a:ext>
            </a:extLst>
          </p:cNvPr>
          <p:cNvSpPr txBox="1"/>
          <p:nvPr/>
        </p:nvSpPr>
        <p:spPr>
          <a:xfrm>
            <a:off x="72720" y="3235836"/>
            <a:ext cx="215995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Segoe Script" panose="030B0504020000000003" pitchFamily="66" charset="0"/>
              </a:rPr>
              <a:t>Arbeitsfeld-übergreifende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Qualitätskriterien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003DAA6-9B9F-4794-99CB-46698A46D4A2}"/>
              </a:ext>
            </a:extLst>
          </p:cNvPr>
          <p:cNvSpPr txBox="1"/>
          <p:nvPr/>
        </p:nvSpPr>
        <p:spPr>
          <a:xfrm>
            <a:off x="2340064" y="3288950"/>
            <a:ext cx="22319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zur Schaffung passender </a:t>
            </a:r>
            <a:r>
              <a:rPr lang="de-DE" dirty="0">
                <a:latin typeface="Segoe Script" panose="030B0504020000000003" pitchFamily="66" charset="0"/>
              </a:rPr>
              <a:t>Rahmenbedingungen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126391B-2352-4D85-8914-62F9A7AC5D23}"/>
              </a:ext>
            </a:extLst>
          </p:cNvPr>
          <p:cNvSpPr txBox="1"/>
          <p:nvPr/>
        </p:nvSpPr>
        <p:spPr>
          <a:xfrm>
            <a:off x="4679386" y="3260472"/>
            <a:ext cx="21599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für gelingende </a:t>
            </a:r>
            <a:r>
              <a:rPr lang="de-DE" dirty="0">
                <a:latin typeface="Segoe Script" panose="030B0504020000000003" pitchFamily="66" charset="0"/>
              </a:rPr>
              <a:t>Führungsprozesse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74672B2D-F5F8-490B-82D6-40B1AEB88078}"/>
              </a:ext>
            </a:extLst>
          </p:cNvPr>
          <p:cNvSpPr txBox="1"/>
          <p:nvPr/>
        </p:nvSpPr>
        <p:spPr>
          <a:xfrm>
            <a:off x="7147191" y="3081200"/>
            <a:ext cx="1838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für </a:t>
            </a:r>
            <a:r>
              <a:rPr lang="de-DE" dirty="0">
                <a:latin typeface="Segoe Script" panose="030B0504020000000003" pitchFamily="66" charset="0"/>
              </a:rPr>
              <a:t>nachhaltigen </a:t>
            </a:r>
            <a:r>
              <a:rPr lang="de-DE" dirty="0"/>
              <a:t>Erfolg und </a:t>
            </a:r>
            <a:r>
              <a:rPr lang="de-DE" dirty="0">
                <a:latin typeface="Segoe Script" panose="030B0504020000000003" pitchFamily="66" charset="0"/>
              </a:rPr>
              <a:t>zufriedene </a:t>
            </a:r>
            <a:r>
              <a:rPr lang="de-DE" dirty="0"/>
              <a:t>Mitarbeiter*innen</a:t>
            </a:r>
          </a:p>
        </p:txBody>
      </p:sp>
    </p:spTree>
    <p:extLst>
      <p:ext uri="{BB962C8B-B14F-4D97-AF65-F5344CB8AC3E}">
        <p14:creationId xmlns:p14="http://schemas.microsoft.com/office/powerpoint/2010/main" val="423149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  <p:bldP spid="17" grpId="0"/>
      <p:bldP spid="18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55C4C6-332A-4508-B7D4-03A7DC12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3271" y="4842000"/>
            <a:ext cx="6781129" cy="183600"/>
          </a:xfrm>
        </p:spPr>
        <p:txBody>
          <a:bodyPr/>
          <a:lstStyle/>
          <a:p>
            <a:r>
              <a:rPr lang="de-DE" dirty="0"/>
              <a:t> Diakonie-Siegel kirchlich-diakonische Organisationen Unternehmen und Werke ,  Institut für Qualitätsentwicklung und Gütesiegel in Kirche und Diakonie, 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46FAFE-285F-43E9-9FB8-8A8F1489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625E4-C354-4A2B-949C-FF469D43AAC9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43657A6-5292-48F0-A0F5-0FD879A076C3}"/>
              </a:ext>
            </a:extLst>
          </p:cNvPr>
          <p:cNvSpPr/>
          <p:nvPr/>
        </p:nvSpPr>
        <p:spPr>
          <a:xfrm>
            <a:off x="8534604" y="-1"/>
            <a:ext cx="901992" cy="4718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C7316BE3-823A-4445-9DB8-491F68F39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250" y="324142"/>
            <a:ext cx="3282023" cy="450655"/>
          </a:xfrm>
        </p:spPr>
        <p:txBody>
          <a:bodyPr/>
          <a:lstStyle/>
          <a:p>
            <a:r>
              <a:rPr lang="de-DE" dirty="0"/>
              <a:t>Zielsetzung und Nutzen</a:t>
            </a:r>
          </a:p>
        </p:txBody>
      </p:sp>
      <p:pic>
        <p:nvPicPr>
          <p:cNvPr id="11" name="Grafik 10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4E095CC6-CE53-411D-A787-BC4011F0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0762" y="4490349"/>
            <a:ext cx="289676" cy="289676"/>
          </a:xfrm>
          <a:prstGeom prst="rect">
            <a:avLst/>
          </a:prstGeom>
        </p:spPr>
      </p:pic>
      <p:pic>
        <p:nvPicPr>
          <p:cNvPr id="7" name="Grafik 6" descr="Ein Bild, das Strichzeichnung enthält.&#10;&#10;Automatisch generierte Beschreibung">
            <a:extLst>
              <a:ext uri="{FF2B5EF4-FFF2-40B4-BE49-F238E27FC236}">
                <a16:creationId xmlns:a16="http://schemas.microsoft.com/office/drawing/2014/main" id="{9E213EB4-4BC1-4578-B152-4C40513118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199" y="1357009"/>
            <a:ext cx="2640740" cy="2429481"/>
          </a:xfrm>
          <a:prstGeom prst="rect">
            <a:avLst/>
          </a:prstGeom>
        </p:spPr>
      </p:pic>
      <p:pic>
        <p:nvPicPr>
          <p:cNvPr id="28" name="Grafik 27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9A2BA934-3A3A-4A4A-96DC-FE146974F3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067" y="2915792"/>
            <a:ext cx="1047474" cy="112555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73527C96-9AE0-4358-9D83-CF582FBB4CA0}"/>
              </a:ext>
            </a:extLst>
          </p:cNvPr>
          <p:cNvSpPr txBox="1"/>
          <p:nvPr/>
        </p:nvSpPr>
        <p:spPr>
          <a:xfrm>
            <a:off x="1258018" y="1959300"/>
            <a:ext cx="1736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1800"/>
              </a:spcAft>
            </a:pPr>
            <a:r>
              <a:rPr lang="de-DE" altLang="de-DE" sz="1400" dirty="0">
                <a:latin typeface="Segoe Script" panose="030B0504020000000003" pitchFamily="66" charset="0"/>
              </a:rPr>
              <a:t>Transparenz </a:t>
            </a:r>
            <a:r>
              <a:rPr lang="de-DE" altLang="de-DE" sz="1400" dirty="0"/>
              <a:t>und </a:t>
            </a:r>
            <a:r>
              <a:rPr lang="de-DE" altLang="de-DE" sz="1400" dirty="0">
                <a:latin typeface="Segoe Script" panose="030B0504020000000003" pitchFamily="66" charset="0"/>
              </a:rPr>
              <a:t>Klarheit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E9A8C8EF-70BC-4F81-A804-05FDAD6FC349}"/>
              </a:ext>
            </a:extLst>
          </p:cNvPr>
          <p:cNvSpPr txBox="1"/>
          <p:nvPr/>
        </p:nvSpPr>
        <p:spPr>
          <a:xfrm>
            <a:off x="4143817" y="481441"/>
            <a:ext cx="3375211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800"/>
              </a:spcAft>
            </a:pPr>
            <a:r>
              <a:rPr lang="de-DE" altLang="de-DE" sz="1400" dirty="0"/>
              <a:t>Handlungs</a:t>
            </a:r>
            <a:r>
              <a:rPr lang="de-DE" altLang="de-DE" sz="1400" dirty="0">
                <a:latin typeface="Segoe Script"/>
              </a:rPr>
              <a:t>sicherheit </a:t>
            </a:r>
            <a:r>
              <a:rPr lang="de-DE" altLang="de-DE" sz="1400" dirty="0"/>
              <a:t>und Handlungs</a:t>
            </a:r>
            <a:r>
              <a:rPr lang="de-DE" altLang="de-DE" sz="1400" dirty="0">
                <a:latin typeface="Segoe Script"/>
              </a:rPr>
              <a:t>freiheit</a:t>
            </a:r>
            <a:r>
              <a:rPr lang="de-DE" altLang="de-DE" sz="1400" dirty="0"/>
              <a:t>  im passenden Umfang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EC588ADB-D4D0-41A7-BD0F-61AEF4E3E3DA}"/>
              </a:ext>
            </a:extLst>
          </p:cNvPr>
          <p:cNvSpPr txBox="1"/>
          <p:nvPr/>
        </p:nvSpPr>
        <p:spPr>
          <a:xfrm>
            <a:off x="6752034" y="2127518"/>
            <a:ext cx="17825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de-DE" altLang="de-DE" sz="1400" dirty="0">
                <a:latin typeface="Segoe Script" panose="030B0504020000000003" pitchFamily="66" charset="0"/>
              </a:rPr>
              <a:t>Wirksamkeit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F3F9AA4D-C8C5-4BCB-A859-0B1ED4D24A72}"/>
              </a:ext>
            </a:extLst>
          </p:cNvPr>
          <p:cNvSpPr txBox="1"/>
          <p:nvPr/>
        </p:nvSpPr>
        <p:spPr>
          <a:xfrm>
            <a:off x="372992" y="1004661"/>
            <a:ext cx="27230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1800"/>
              </a:spcAft>
            </a:pPr>
            <a:r>
              <a:rPr lang="de-DE" altLang="de-DE" sz="1400" dirty="0"/>
              <a:t>Wahrnehmbares </a:t>
            </a:r>
            <a:br>
              <a:rPr lang="de-DE" altLang="de-DE" sz="1400" dirty="0"/>
            </a:br>
            <a:r>
              <a:rPr lang="de-DE" altLang="de-DE" sz="1400" dirty="0">
                <a:latin typeface="Segoe Script" panose="030B0504020000000003" pitchFamily="66" charset="0"/>
              </a:rPr>
              <a:t>diakonisches Profil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4F4C4B87-72BB-4F60-A6DF-29168001D3CD}"/>
              </a:ext>
            </a:extLst>
          </p:cNvPr>
          <p:cNvSpPr txBox="1"/>
          <p:nvPr/>
        </p:nvSpPr>
        <p:spPr>
          <a:xfrm>
            <a:off x="6621278" y="1326865"/>
            <a:ext cx="18151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de-DE" altLang="de-DE" sz="1400" dirty="0">
                <a:latin typeface="Segoe Script" panose="030B0504020000000003" pitchFamily="66" charset="0"/>
              </a:rPr>
              <a:t>Zielorientierung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D529D3E1-B61C-403E-9BD6-4E958E23C78E}"/>
              </a:ext>
            </a:extLst>
          </p:cNvPr>
          <p:cNvSpPr txBox="1"/>
          <p:nvPr/>
        </p:nvSpPr>
        <p:spPr>
          <a:xfrm>
            <a:off x="206406" y="2819839"/>
            <a:ext cx="26407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1800"/>
              </a:spcAft>
            </a:pPr>
            <a:r>
              <a:rPr lang="de-DE" altLang="de-DE" sz="1400" dirty="0">
                <a:latin typeface="Segoe Script" panose="030B0504020000000003" pitchFamily="66" charset="0"/>
              </a:rPr>
              <a:t>Lernen</a:t>
            </a:r>
            <a:r>
              <a:rPr lang="de-DE" altLang="de-DE" sz="1400" dirty="0"/>
              <a:t> und </a:t>
            </a:r>
            <a:r>
              <a:rPr lang="de-DE" altLang="de-DE" sz="1400" dirty="0">
                <a:latin typeface="Segoe Script" panose="030B0504020000000003" pitchFamily="66" charset="0"/>
              </a:rPr>
              <a:t>Weiterentwicklung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7BD264F3-89F4-4977-8E8B-73159CD651DB}"/>
              </a:ext>
            </a:extLst>
          </p:cNvPr>
          <p:cNvSpPr txBox="1"/>
          <p:nvPr/>
        </p:nvSpPr>
        <p:spPr>
          <a:xfrm>
            <a:off x="6374718" y="2819839"/>
            <a:ext cx="1808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de-DE" altLang="de-DE" sz="1400" dirty="0">
                <a:latin typeface="Segoe Script" panose="030B0504020000000003" pitchFamily="66" charset="0"/>
              </a:rPr>
              <a:t>Reflexion</a:t>
            </a:r>
            <a:r>
              <a:rPr lang="de-DE" altLang="de-DE" sz="1400" dirty="0"/>
              <a:t>sräume und -instrumente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8F3F7533-9B27-43DF-98BD-3CC4B1C904C5}"/>
              </a:ext>
            </a:extLst>
          </p:cNvPr>
          <p:cNvSpPr txBox="1"/>
          <p:nvPr/>
        </p:nvSpPr>
        <p:spPr>
          <a:xfrm>
            <a:off x="1901576" y="3844918"/>
            <a:ext cx="21773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de-DE" altLang="de-DE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Segoe Script" panose="030B0504020000000003" pitchFamily="66" charset="0"/>
              </a:rPr>
              <a:t>Bündelung </a:t>
            </a:r>
            <a:br>
              <a:rPr lang="de-DE" altLang="de-DE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Segoe Script" panose="030B0504020000000003" pitchFamily="66" charset="0"/>
              </a:rPr>
            </a:br>
            <a:r>
              <a:rPr lang="de-DE" altLang="de-DE" sz="1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von QM-Initiativen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21295E4D-C104-42B0-993E-A6AA72EEABC9}"/>
              </a:ext>
            </a:extLst>
          </p:cNvPr>
          <p:cNvSpPr txBox="1"/>
          <p:nvPr/>
        </p:nvSpPr>
        <p:spPr>
          <a:xfrm>
            <a:off x="4878288" y="3671609"/>
            <a:ext cx="264074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1800"/>
              </a:spcAft>
            </a:pPr>
            <a:r>
              <a:rPr lang="de-DE" altLang="de-DE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Segoe Script" panose="030B0504020000000003" pitchFamily="66" charset="0"/>
              </a:rPr>
              <a:t>Stärkung</a:t>
            </a:r>
            <a:r>
              <a:rPr lang="de-DE" altLang="de-DE" sz="1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arbeitsfeldübergreifender </a:t>
            </a:r>
            <a:r>
              <a:rPr lang="de-DE" altLang="de-DE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Segoe Script" panose="030B0504020000000003" pitchFamily="66" charset="0"/>
              </a:rPr>
              <a:t>Führungsprozesse</a:t>
            </a:r>
          </a:p>
        </p:txBody>
      </p:sp>
    </p:spTree>
    <p:extLst>
      <p:ext uri="{BB962C8B-B14F-4D97-AF65-F5344CB8AC3E}">
        <p14:creationId xmlns:p14="http://schemas.microsoft.com/office/powerpoint/2010/main" val="319271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  <p:bldP spid="37" grpId="0"/>
      <p:bldP spid="39" grpId="0"/>
      <p:bldP spid="40" grpId="0"/>
    </p:bldLst>
  </p:timing>
</p:sld>
</file>

<file path=ppt/theme/theme1.xml><?xml version="1.0" encoding="utf-8"?>
<a:theme xmlns:a="http://schemas.openxmlformats.org/drawingml/2006/main" name="Office">
  <a:themeElements>
    <a:clrScheme name="Diakonie">
      <a:dk1>
        <a:srgbClr val="000000"/>
      </a:dk1>
      <a:lt1>
        <a:srgbClr val="FFFFFF"/>
      </a:lt1>
      <a:dk2>
        <a:srgbClr val="009BDC"/>
      </a:dk2>
      <a:lt2>
        <a:srgbClr val="E7E6E6"/>
      </a:lt2>
      <a:accent1>
        <a:srgbClr val="33B2E9"/>
      </a:accent1>
      <a:accent2>
        <a:srgbClr val="66C5EE"/>
      </a:accent2>
      <a:accent3>
        <a:srgbClr val="99D8F4"/>
      </a:accent3>
      <a:accent4>
        <a:srgbClr val="2E2672"/>
      </a:accent4>
      <a:accent5>
        <a:srgbClr val="462672"/>
      </a:accent5>
      <a:accent6>
        <a:srgbClr val="6E2272"/>
      </a:accent6>
      <a:hlink>
        <a:srgbClr val="69357C"/>
      </a:hlink>
      <a:folHlink>
        <a:srgbClr val="914987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 Diakonie 16zu9.potx" id="{F506D1A0-C051-4196-AD34-2AFB28EF9047}" vid="{F9BCA4A6-59BE-4273-99A7-F50CFE9935F8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 Diakonie 16zu9.potx" id="{F506D1A0-C051-4196-AD34-2AFB28EF9047}" vid="{D9C8612F-D915-46CA-8B20-E152F1E94490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2988</Words>
  <Application>Microsoft Office PowerPoint</Application>
  <PresentationFormat>Bildschirmpräsentation (16:9)</PresentationFormat>
  <Paragraphs>461</Paragraphs>
  <Slides>55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55</vt:i4>
      </vt:variant>
    </vt:vector>
  </HeadingPairs>
  <TitlesOfParts>
    <vt:vector size="65" baseType="lpstr">
      <vt:lpstr>Arial</vt:lpstr>
      <vt:lpstr>Arial Black</vt:lpstr>
      <vt:lpstr>Calibri</vt:lpstr>
      <vt:lpstr>Calibri Light</vt:lpstr>
      <vt:lpstr>Segoe Print</vt:lpstr>
      <vt:lpstr>Segoe Script</vt:lpstr>
      <vt:lpstr>Wingdings</vt:lpstr>
      <vt:lpstr>Wingdings 2</vt:lpstr>
      <vt:lpstr>Office</vt:lpstr>
      <vt:lpstr>Benutzerdefiniertes Design</vt:lpstr>
      <vt:lpstr>Diakonie-Siegel kirchlich-diakonische Organisationen, Unternehmen und Werke</vt:lpstr>
      <vt:lpstr>Agenda 22.09.21</vt:lpstr>
      <vt:lpstr>PowerPoint-Präsentation</vt:lpstr>
      <vt:lpstr>Inhalte</vt:lpstr>
      <vt:lpstr>PowerPoint-Präsentation</vt:lpstr>
      <vt:lpstr>1. Zielsetzung und Nutzen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2. Aufbau und Besonderheiten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3. Einsatz und Anwendung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4. Angebote und Ausblick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Graphik-Kontor</dc:creator>
  <cp:lastModifiedBy>Elisabeth Trubel</cp:lastModifiedBy>
  <cp:revision>20</cp:revision>
  <cp:lastPrinted>2021-02-13T16:32:35Z</cp:lastPrinted>
  <dcterms:created xsi:type="dcterms:W3CDTF">2017-08-22T19:16:59Z</dcterms:created>
  <dcterms:modified xsi:type="dcterms:W3CDTF">2021-08-09T10:12:14Z</dcterms:modified>
</cp:coreProperties>
</file>